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8" r:id="rId2"/>
    <p:sldId id="359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56" r:id="rId15"/>
  </p:sldIdLst>
  <p:sldSz cx="128016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82" y="18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E52C-FFE7-44CA-975B-9F252B810EC5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9D091-67E1-486D-ADED-A61A2A309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9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8974DA3-8F9F-4E99-A5F1-1E110A526999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6"/>
            <a:ext cx="10881360" cy="1568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92949"/>
            <a:ext cx="2880360" cy="62416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92949"/>
            <a:ext cx="8427720" cy="62416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64123" y="1381760"/>
            <a:ext cx="7549662" cy="5527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0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6"/>
            <a:ext cx="1088136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4"/>
            <a:ext cx="10881360" cy="16002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706882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706882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3" y="1637455"/>
            <a:ext cx="5656263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3" y="2319867"/>
            <a:ext cx="5656263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1637455"/>
            <a:ext cx="5658485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2319867"/>
            <a:ext cx="5658485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4"/>
            <a:ext cx="4211638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6"/>
            <a:ext cx="7156450" cy="62433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6"/>
            <a:ext cx="4211638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1"/>
            <a:ext cx="7680960" cy="604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6"/>
            <a:ext cx="768096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92948"/>
            <a:ext cx="1152144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06882"/>
            <a:ext cx="1152144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780108"/>
            <a:ext cx="29870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780108"/>
            <a:ext cx="40538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780108"/>
            <a:ext cx="29870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3093720" y="138854"/>
            <a:ext cx="5227320" cy="73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What we Do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219200" y="838200"/>
            <a:ext cx="426720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Mobile Float</a:t>
            </a:r>
            <a:r>
              <a:rPr lang="en-US" sz="5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447" y="1615440"/>
            <a:ext cx="3709353" cy="250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4648200" y="1021081"/>
            <a:ext cx="4373880" cy="57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Bill Boards/Hoardings</a:t>
            </a:r>
          </a:p>
        </p:txBody>
      </p:sp>
      <p:pic>
        <p:nvPicPr>
          <p:cNvPr id="3078" name="Picture 8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537547"/>
            <a:ext cx="4053840" cy="258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http://www.aplusprint.co.nz/productpic/photo_original/20163171624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806" y="-8363373"/>
            <a:ext cx="5934075" cy="348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AutoShape 2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217805" y="-154093"/>
            <a:ext cx="426720" cy="32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sp>
        <p:nvSpPr>
          <p:cNvPr id="3081" name="AutoShape 4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431165" y="8467"/>
            <a:ext cx="426720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sp>
        <p:nvSpPr>
          <p:cNvPr id="3082" name="AutoShape 6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644525" y="171027"/>
            <a:ext cx="426720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pic>
        <p:nvPicPr>
          <p:cNvPr id="3083" name="Picture 7" descr="C:\Users\Pakiza\Desktop\Dairy mail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39200" y="1537547"/>
            <a:ext cx="3627120" cy="258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Box 12"/>
          <p:cNvSpPr txBox="1">
            <a:spLocks noChangeArrowheads="1"/>
          </p:cNvSpPr>
          <p:nvPr/>
        </p:nvSpPr>
        <p:spPr bwMode="auto">
          <a:xfrm>
            <a:off x="9448800" y="762000"/>
            <a:ext cx="426720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BTL Activities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85" name="TextBox 13"/>
          <p:cNvSpPr txBox="1">
            <a:spLocks noChangeArrowheads="1"/>
          </p:cNvSpPr>
          <p:nvPr/>
        </p:nvSpPr>
        <p:spPr bwMode="auto">
          <a:xfrm>
            <a:off x="1271270" y="4470400"/>
            <a:ext cx="11210290" cy="227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All Kinds of Pana Flex /Vinyl Printing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Offset Printing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X/Rollup </a:t>
            </a:r>
            <a:r>
              <a:rPr lang="en-US" sz="3000" b="1" dirty="0" smtClean="0"/>
              <a:t>Stand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 smtClean="0"/>
              <a:t>Signage </a:t>
            </a:r>
            <a:r>
              <a:rPr lang="en-US" sz="3000" b="1" dirty="0"/>
              <a:t>(New installation and Maintenance) 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86" name="TextBox 2"/>
          <p:cNvSpPr txBox="1">
            <a:spLocks noChangeArrowheads="1"/>
          </p:cNvSpPr>
          <p:nvPr/>
        </p:nvSpPr>
        <p:spPr bwMode="auto">
          <a:xfrm>
            <a:off x="10027920" y="105086"/>
            <a:ext cx="277368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3000" b="1" dirty="0"/>
              <a:t>Ad Solution</a:t>
            </a:r>
          </a:p>
          <a:p>
            <a:pPr algn="ctr"/>
            <a:r>
              <a:rPr lang="en-US" sz="2000" b="1" dirty="0"/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val="225373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605128"/>
              </p:ext>
            </p:extLst>
          </p:nvPr>
        </p:nvGraphicFramePr>
        <p:xfrm>
          <a:off x="299567" y="5867400"/>
          <a:ext cx="11809847" cy="104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Chungi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No.09 Bridge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Kutchary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Fly Over Bridge Multan</a:t>
                      </a: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 FTCF: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Eid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Gah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Road, Officer Colony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Bosan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Road &amp;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Ghanta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Ghar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towards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Gulgasht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Colony, MDA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Chowk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&amp;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Katchery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Chowk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, Multan Cant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76507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891285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28760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:225,000 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Multan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5" descr="DSCN2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7091"/>
            <a:ext cx="8312727" cy="554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30522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03642"/>
              </p:ext>
            </p:extLst>
          </p:nvPr>
        </p:nvGraphicFramePr>
        <p:xfrm>
          <a:off x="299567" y="6096000"/>
          <a:ext cx="11809847" cy="104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Chungi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No.09 Bridge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Kutchary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Fly Over Bridge Multan</a:t>
                      </a: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FTCF: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Eid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Gah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Road, Officer Colony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Bosan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Road &amp;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Ghanta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Ghar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towards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Gulgasht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Colony, MDA Chowk &amp;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Katchery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Chowk, Multan Cant</a:t>
                      </a:r>
                      <a:endParaRPr lang="en-US" sz="18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691660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276340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29978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:225,000 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Multan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6" descr="DSCN18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73628"/>
            <a:ext cx="8312727" cy="547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41029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226164"/>
              </p:ext>
            </p:extLst>
          </p:nvPr>
        </p:nvGraphicFramePr>
        <p:xfrm>
          <a:off x="299567" y="5992091"/>
          <a:ext cx="11809847" cy="104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LMQ Road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Chowk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Nawan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Shehar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Multan</a:t>
                      </a: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+mj-lt"/>
                        </a:rPr>
                        <a:t>FTCF: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SP Chowk,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Abdali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road &amp; Chowk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Dera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Adda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, Multan Cant</a:t>
                      </a:r>
                      <a:r>
                        <a:rPr lang="en-US" altLang="en-US" sz="1800" b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towards 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Civil hospital Road, Chowk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Ghanta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Ghar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&amp;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Kalma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Chowk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42190"/>
              </p:ext>
            </p:extLst>
          </p:nvPr>
        </p:nvGraphicFramePr>
        <p:xfrm>
          <a:off x="9108115" y="2713189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445187"/>
              </p:ext>
            </p:extLst>
          </p:nvPr>
        </p:nvGraphicFramePr>
        <p:xfrm>
          <a:off x="9121140" y="3259465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17735"/>
              </p:ext>
            </p:extLst>
          </p:nvPr>
        </p:nvGraphicFramePr>
        <p:xfrm>
          <a:off x="9121140" y="3934692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:225,000 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195285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Multan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12727" cy="52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800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1182"/>
              </p:ext>
            </p:extLst>
          </p:nvPr>
        </p:nvGraphicFramePr>
        <p:xfrm>
          <a:off x="299567" y="6096000"/>
          <a:ext cx="12262003" cy="104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839"/>
                <a:gridCol w="9962164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Kazafi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Chowk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Multan</a:t>
                      </a: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 FTCF: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NLC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Chowk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,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Wapda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Town , Khan Factory ,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Khanewal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towards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Gulshan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Mkt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,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Masoom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Shah road &amp; Daewoo terminal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628731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790547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482196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:225,000 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Multan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51164"/>
            <a:ext cx="8312727" cy="4987636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15376615">
            <a:off x="2913173" y="1155805"/>
            <a:ext cx="512303" cy="80883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790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20040" y="7071360"/>
            <a:ext cx="32613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7600" y="7071360"/>
            <a:ext cx="838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1676400"/>
            <a:ext cx="1196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>
                <a:latin typeface="Algerian" pitchFamily="82" charset="0"/>
              </a:rPr>
              <a:t>TERMS &amp; </a:t>
            </a:r>
            <a:r>
              <a:rPr lang="en-US" sz="2800" b="1" u="sng" dirty="0" smtClean="0">
                <a:latin typeface="Algerian" pitchFamily="82" charset="0"/>
              </a:rPr>
              <a:t>CONDITIONS</a:t>
            </a: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609600"/>
            <a:ext cx="244169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i="1" dirty="0" smtClean="0">
                <a:latin typeface="Britannic Bold" pitchFamily="34" charset="0"/>
              </a:rPr>
              <a:t>Ad Solution</a:t>
            </a:r>
            <a:endParaRPr lang="en-US" sz="3500" b="1" i="1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4124" y="2514600"/>
            <a:ext cx="10308553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200" b="1" dirty="0"/>
              <a:t> First time skin installation and removing is free.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Skin printing charges are not included in the proposed rates.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These rates are exclusive of all kinds of taxes.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If skin is damaged due to weather, changing/re-printing charges will be borne by  </a:t>
            </a:r>
            <a:r>
              <a:rPr lang="en-US" sz="2200" b="1" dirty="0" smtClean="0"/>
              <a:t>the                                                 </a:t>
            </a:r>
            <a:r>
              <a:rPr lang="en-US" sz="2200" b="1" dirty="0"/>
              <a:t> </a:t>
            </a:r>
            <a:r>
              <a:rPr lang="en-US" sz="2200" b="1" dirty="0" smtClean="0"/>
              <a:t>        client</a:t>
            </a:r>
            <a:r>
              <a:rPr lang="en-US" sz="2200" b="1" dirty="0"/>
              <a:t>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The payment will be made 50% in advance and the remaining balance will be payable through 15 days post dated </a:t>
            </a:r>
            <a:r>
              <a:rPr lang="en-US" sz="2200" b="1" dirty="0" err="1"/>
              <a:t>cheque</a:t>
            </a:r>
            <a:r>
              <a:rPr lang="en-US" sz="2200" b="1" dirty="0"/>
              <a:t>, from the day, the display starts.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For locking the sites please inform us </a:t>
            </a:r>
            <a:r>
              <a:rPr lang="en-US" sz="2200" b="1" dirty="0" smtClean="0"/>
              <a:t>within 1-3 working days.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973603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914400" y="2833403"/>
            <a:ext cx="10985818" cy="242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5000" b="1" dirty="0"/>
              <a:t>Proposal for</a:t>
            </a:r>
          </a:p>
          <a:p>
            <a:pPr algn="ctr"/>
            <a:r>
              <a:rPr lang="en-US" sz="5000" b="1" dirty="0"/>
              <a:t>Billboards </a:t>
            </a:r>
            <a:r>
              <a:rPr lang="en-US" sz="5000" b="1" dirty="0" smtClean="0"/>
              <a:t>in Multan</a:t>
            </a:r>
          </a:p>
          <a:p>
            <a:pPr algn="ctr"/>
            <a:endParaRPr lang="en-US" sz="5000" b="1" dirty="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981200" y="96156"/>
            <a:ext cx="8854440" cy="180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7500" b="1" dirty="0">
                <a:solidFill>
                  <a:schemeClr val="tx2">
                    <a:lumMod val="75000"/>
                  </a:schemeClr>
                </a:solidFill>
              </a:rPr>
              <a:t>Ad Solution</a:t>
            </a:r>
          </a:p>
          <a:p>
            <a:pPr algn="ctr"/>
            <a:r>
              <a:rPr lang="en-US" sz="3500" b="1" dirty="0">
                <a:solidFill>
                  <a:schemeClr val="tx2">
                    <a:lumMod val="75000"/>
                  </a:schemeClr>
                </a:solidFill>
              </a:rPr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val="297145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683212"/>
              </p:ext>
            </p:extLst>
          </p:nvPr>
        </p:nvGraphicFramePr>
        <p:xfrm>
          <a:off x="299567" y="6096000"/>
          <a:ext cx="11809847" cy="104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Aziz Hotel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Cantt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Bridge</a:t>
                      </a: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+mj-lt"/>
                        </a:rPr>
                        <a:t>FTCF: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SP Chowk, Mall Plaza &amp; Railway Station towards</a:t>
                      </a:r>
                      <a:r>
                        <a:rPr lang="en-US" altLang="en-US" sz="1800" b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Mumtazabad,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Vehari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Road &amp;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Khuraim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Mandi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Road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17033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822203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927092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:225,000 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Multan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/>
          <a:srcRect t="7229"/>
          <a:stretch>
            <a:fillRect/>
          </a:stretch>
        </p:blipFill>
        <p:spPr bwMode="auto">
          <a:xfrm>
            <a:off x="304800" y="270164"/>
            <a:ext cx="8312727" cy="574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09570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331481"/>
              </p:ext>
            </p:extLst>
          </p:nvPr>
        </p:nvGraphicFramePr>
        <p:xfrm>
          <a:off x="299567" y="6096000"/>
          <a:ext cx="12262003" cy="104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5233"/>
                <a:gridCol w="844677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Aziz Hotel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Cantt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Bridge</a:t>
                      </a:r>
                      <a:r>
                        <a:rPr lang="en-US" altLang="en-US" sz="1800" b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Multan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Cantt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FTCF: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SP Chowk, Mall Plaza &amp; Railway Station towards Mumtazabad,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Vehari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Road &amp;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Khuraim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Mandi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Road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883798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432243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132472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:225,000 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Multan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312728" cy="5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286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32433"/>
              </p:ext>
            </p:extLst>
          </p:nvPr>
        </p:nvGraphicFramePr>
        <p:xfrm>
          <a:off x="299567" y="6096000"/>
          <a:ext cx="12349633" cy="104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3737"/>
                <a:gridCol w="9395896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Gilani Flyover</a:t>
                      </a:r>
                      <a:r>
                        <a:rPr lang="en-US" altLang="en-US" sz="1800" b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Multan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Cantt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FTCF: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Askari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colony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cantt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.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Khuraim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Mandi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,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Vehari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Road towards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Cantt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sadder,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Bomanjee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Chowk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,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Sp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Chowk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,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Abdali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Road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433712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064997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37514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:225,000 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Multan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9" descr="DSCN15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2115"/>
            <a:ext cx="8312728" cy="587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90286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023636"/>
              </p:ext>
            </p:extLst>
          </p:nvPr>
        </p:nvGraphicFramePr>
        <p:xfrm>
          <a:off x="299567" y="6096000"/>
          <a:ext cx="11809847" cy="104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Gilani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Flyover</a:t>
                      </a:r>
                      <a:r>
                        <a:rPr lang="en-US" altLang="en-US" sz="1800" b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Multan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Cantt</a:t>
                      </a:r>
                      <a:endParaRPr lang="en-US" altLang="en-US" sz="1800" b="1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FTCF: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Askari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colony cant.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Khuraim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Mandi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,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Vehari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Road towards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Cantt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sadder,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Bomanjee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Chowk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,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Sp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Chowk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,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Abdali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Road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&amp; United mall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147114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480765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853673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:225,000 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Multan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8708"/>
            <a:ext cx="8312727" cy="5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495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788408"/>
              </p:ext>
            </p:extLst>
          </p:nvPr>
        </p:nvGraphicFramePr>
        <p:xfrm>
          <a:off x="245885" y="6096000"/>
          <a:ext cx="11809847" cy="104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Ghanta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Ghar</a:t>
                      </a:r>
                      <a:r>
                        <a:rPr lang="en-US" altLang="en-US" sz="1800" b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Chowk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Multan </a:t>
                      </a:r>
                    </a:p>
                    <a:p>
                      <a:pPr algn="ctr"/>
                      <a:endParaRPr lang="en-US" altLang="en-US" sz="1800" b="1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latin typeface="+mj-lt"/>
                        </a:rPr>
                        <a:t>FTCF: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Kutchery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Road,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Abdali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road &amp;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Fawara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Chowk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towards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Hussain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Agahi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,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Bosan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Road &amp;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Dault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Gate ,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Chungi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No.09 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513926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162878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521778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:225,000 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Multan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6" descr="DSCN18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385" y="152400"/>
            <a:ext cx="829101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44753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595101"/>
              </p:ext>
            </p:extLst>
          </p:nvPr>
        </p:nvGraphicFramePr>
        <p:xfrm>
          <a:off x="299567" y="5791200"/>
          <a:ext cx="11809847" cy="104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Ghanta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Ghar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Chowk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Multan</a:t>
                      </a:r>
                    </a:p>
                    <a:p>
                      <a:pPr algn="ctr"/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 FTCF: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Hussain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Agahi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,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Daulat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Gate &amp;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Masoom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Shah Road  towards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Kutchery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road,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Nawan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Shehar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&amp;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Bosan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Road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955786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927365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Available(Hold)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578747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:225,000 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Multan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153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>
          <a:xfrm rot="2072927">
            <a:off x="2686113" y="1643354"/>
            <a:ext cx="624339" cy="34350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289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195903"/>
              </p:ext>
            </p:extLst>
          </p:nvPr>
        </p:nvGraphicFramePr>
        <p:xfrm>
          <a:off x="299567" y="6096000"/>
          <a:ext cx="11809847" cy="104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833"/>
                <a:gridCol w="8147014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Kalama Chowk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Katchery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Flyover</a:t>
                      </a:r>
                      <a:r>
                        <a:rPr lang="en-US" altLang="en-US" sz="1800" b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Multan</a:t>
                      </a: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FTCF: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KFC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cantt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,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Nishter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Road,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Nawan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Shehar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&amp; MDA Chowk towards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Gulgasht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Colony,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Chungi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no.09 &amp; </a:t>
                      </a:r>
                      <a:r>
                        <a:rPr lang="en-US" altLang="en-US" sz="1800" b="1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Bosan</a:t>
                      </a:r>
                      <a:r>
                        <a:rPr lang="en-US" altLang="en-US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Road, Daewoo terminal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347724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176095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958700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:225,000 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Multan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429491"/>
            <a:ext cx="8312727" cy="53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022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836</TotalTime>
  <Words>561</Words>
  <Application>Microsoft Office PowerPoint</Application>
  <PresentationFormat>Custom</PresentationFormat>
  <Paragraphs>146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junaid</dc:creator>
  <cp:lastModifiedBy>khan software system</cp:lastModifiedBy>
  <cp:revision>557</cp:revision>
  <dcterms:created xsi:type="dcterms:W3CDTF">2006-08-16T00:00:00Z</dcterms:created>
  <dcterms:modified xsi:type="dcterms:W3CDTF">2020-02-21T11:32:59Z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397109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S8.2.0</vt:lpwstr>
  </property>
</Properties>
</file>