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8" r:id="rId2"/>
    <p:sldId id="359" r:id="rId3"/>
    <p:sldId id="357" r:id="rId4"/>
    <p:sldId id="360" r:id="rId5"/>
    <p:sldId id="361" r:id="rId6"/>
    <p:sldId id="362" r:id="rId7"/>
    <p:sldId id="364" r:id="rId8"/>
    <p:sldId id="363" r:id="rId9"/>
    <p:sldId id="365" r:id="rId10"/>
    <p:sldId id="366" r:id="rId11"/>
    <p:sldId id="356" r:id="rId12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68" autoAdjust="0"/>
  </p:normalViewPr>
  <p:slideViewPr>
    <p:cSldViewPr>
      <p:cViewPr>
        <p:scale>
          <a:sx n="70" d="100"/>
          <a:sy n="70" d="100"/>
        </p:scale>
        <p:origin x="-582" y="-7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03616"/>
              </p:ext>
            </p:extLst>
          </p:nvPr>
        </p:nvGraphicFramePr>
        <p:xfrm>
          <a:off x="152400" y="62891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9"/>
                <a:gridCol w="9829801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Gate way Mall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Okara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FTCF: </a:t>
                      </a:r>
                      <a:r>
                        <a:rPr lang="en-GB" sz="1800" dirty="0" smtClean="0">
                          <a:latin typeface="+mj-lt"/>
                        </a:rPr>
                        <a:t>: </a:t>
                      </a:r>
                      <a:r>
                        <a:rPr lang="en-GB" sz="1800" b="1" dirty="0" smtClean="0">
                          <a:latin typeface="+mj-lt"/>
                        </a:rPr>
                        <a:t>Lahore, </a:t>
                      </a:r>
                      <a:r>
                        <a:rPr lang="en-GB" sz="1800" b="1" dirty="0" err="1" smtClean="0">
                          <a:latin typeface="+mj-lt"/>
                        </a:rPr>
                        <a:t>Fareedia</a:t>
                      </a:r>
                      <a:r>
                        <a:rPr lang="en-GB" sz="1800" b="1" dirty="0" smtClean="0">
                          <a:latin typeface="+mj-lt"/>
                        </a:rPr>
                        <a:t> Park towards </a:t>
                      </a:r>
                      <a:r>
                        <a:rPr lang="en-GB" sz="1800" b="1" dirty="0" err="1" smtClean="0">
                          <a:latin typeface="+mj-lt"/>
                        </a:rPr>
                        <a:t>Karmanwala</a:t>
                      </a:r>
                      <a:r>
                        <a:rPr lang="en-GB" sz="1800" b="1" dirty="0" smtClean="0">
                          <a:latin typeface="+mj-lt"/>
                        </a:rPr>
                        <a:t>, </a:t>
                      </a:r>
                      <a:r>
                        <a:rPr lang="en-GB" sz="1800" b="1" dirty="0" err="1" smtClean="0">
                          <a:latin typeface="+mj-lt"/>
                        </a:rPr>
                        <a:t>Depalpur</a:t>
                      </a:r>
                      <a:r>
                        <a:rPr lang="en-GB" sz="1800" b="1" dirty="0" smtClean="0">
                          <a:latin typeface="+mj-lt"/>
                        </a:rPr>
                        <a:t> </a:t>
                      </a:r>
                      <a:r>
                        <a:rPr lang="en-GB" sz="1800" b="1" dirty="0" err="1" smtClean="0">
                          <a:latin typeface="+mj-lt"/>
                        </a:rPr>
                        <a:t>Chowk</a:t>
                      </a:r>
                      <a:r>
                        <a:rPr lang="en-GB" sz="1800" b="1" dirty="0" smtClean="0">
                          <a:latin typeface="+mj-lt"/>
                        </a:rPr>
                        <a:t> and </a:t>
                      </a:r>
                      <a:r>
                        <a:rPr lang="en-GB" sz="1800" b="1" dirty="0" err="1" smtClean="0">
                          <a:latin typeface="+mj-lt"/>
                        </a:rPr>
                        <a:t>Sikandar</a:t>
                      </a:r>
                      <a:r>
                        <a:rPr lang="en-GB" sz="1800" b="1" dirty="0" smtClean="0">
                          <a:latin typeface="+mj-lt"/>
                        </a:rPr>
                        <a:t> Road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Helvetica" pitchFamily="10" charset="0"/>
                        <a:sym typeface="Helvetica Neue" pitchFamily="10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1899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long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1716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:90,000/-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D:\AdCare\Okara\Okara Pics Adcare Media\Gateway Mall Ok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8546"/>
            <a:ext cx="8763000" cy="584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 smtClean="0"/>
              <a:t>Billboards in </a:t>
            </a:r>
            <a:r>
              <a:rPr lang="en-US" sz="5000" b="1" dirty="0" err="1" smtClean="0"/>
              <a:t>Okara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9714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52221"/>
              </p:ext>
            </p:extLst>
          </p:nvPr>
        </p:nvGraphicFramePr>
        <p:xfrm>
          <a:off x="152400" y="6324600"/>
          <a:ext cx="12409170" cy="80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834"/>
                <a:gridCol w="992733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Jahaz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Chowk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Okara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</a:t>
                      </a:r>
                      <a:r>
                        <a:rPr lang="en-US" sz="2000" b="1" dirty="0" smtClean="0">
                          <a:latin typeface="+mj-lt"/>
                        </a:rPr>
                        <a:t>MA Jinnah Road, Tank Chowk towards District Courts, </a:t>
                      </a:r>
                      <a:r>
                        <a:rPr lang="en-US" sz="2000" b="1" dirty="0" err="1" smtClean="0">
                          <a:latin typeface="+mj-lt"/>
                        </a:rPr>
                        <a:t>Okara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r>
                        <a:rPr lang="en-US" sz="2000" b="1" dirty="0" smtClean="0">
                          <a:latin typeface="+mj-lt"/>
                        </a:rPr>
                        <a:t> and Sahiwal</a:t>
                      </a:r>
                      <a:endParaRPr lang="en-US" sz="2000" b="1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6802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01-02-19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4683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D:\AdCare\Okara\Jahaz Chowk 60x20 1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05542"/>
              </p:ext>
            </p:extLst>
          </p:nvPr>
        </p:nvGraphicFramePr>
        <p:xfrm>
          <a:off x="152400" y="6335113"/>
          <a:ext cx="12409170" cy="90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92"/>
                <a:gridCol w="8849478"/>
              </a:tblGrid>
              <a:tr h="30616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2031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Facto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chowk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flyover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</a:t>
                      </a:r>
                      <a:r>
                        <a:rPr lang="en-GB" sz="1800" b="1" dirty="0" err="1" smtClean="0">
                          <a:latin typeface="+mj-lt"/>
                        </a:rPr>
                        <a:t>Depalpur</a:t>
                      </a:r>
                      <a:r>
                        <a:rPr lang="en-GB" sz="1800" b="1" dirty="0" smtClean="0">
                          <a:latin typeface="+mj-lt"/>
                        </a:rPr>
                        <a:t> Chowk towards FACTO Chowk, </a:t>
                      </a:r>
                      <a:r>
                        <a:rPr lang="en-GB" sz="1800" b="1" dirty="0" err="1" smtClean="0">
                          <a:latin typeface="+mj-lt"/>
                        </a:rPr>
                        <a:t>Katchery</a:t>
                      </a:r>
                      <a:r>
                        <a:rPr lang="en-GB" sz="1800" b="1" dirty="0" smtClean="0">
                          <a:latin typeface="+mj-lt"/>
                        </a:rPr>
                        <a:t> Chowk and Faisalabad</a:t>
                      </a:r>
                      <a:endParaRPr lang="en-US" sz="1800" b="1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0085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01-03-19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9627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F:\AdCare\Okara\Okara Pics Adcare Media\Railway Flyover Oka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5891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17725"/>
              </p:ext>
            </p:extLst>
          </p:nvPr>
        </p:nvGraphicFramePr>
        <p:xfrm>
          <a:off x="152401" y="6139929"/>
          <a:ext cx="12268199" cy="94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858"/>
                <a:gridCol w="9829341"/>
              </a:tblGrid>
              <a:tr h="326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4815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M.A.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Jinnah road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okara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lang="en-US" sz="1800" b="1" dirty="0" smtClean="0">
                          <a:latin typeface="+mj-lt"/>
                        </a:rPr>
                        <a:t>Tank Chowk, </a:t>
                      </a:r>
                      <a:r>
                        <a:rPr lang="en-US" sz="1800" b="1" dirty="0" err="1" smtClean="0">
                          <a:latin typeface="+mj-lt"/>
                        </a:rPr>
                        <a:t>Jahaz</a:t>
                      </a:r>
                      <a:r>
                        <a:rPr lang="en-US" sz="1800" b="1" dirty="0" smtClean="0">
                          <a:latin typeface="+mj-lt"/>
                        </a:rPr>
                        <a:t> Chowk  and District Complex towards Akbar Road and </a:t>
                      </a:r>
                      <a:r>
                        <a:rPr lang="en-US" sz="1800" b="1" dirty="0" err="1" smtClean="0">
                          <a:latin typeface="+mj-lt"/>
                        </a:rPr>
                        <a:t>Gole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endParaRPr lang="en-US" sz="1800" b="1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7497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3-month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9067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D:\AdCare\Okara\MA Jinnah Road Okar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7779219">
            <a:off x="3618068" y="822909"/>
            <a:ext cx="323898" cy="6125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32149"/>
              </p:ext>
            </p:extLst>
          </p:nvPr>
        </p:nvGraphicFramePr>
        <p:xfrm>
          <a:off x="304800" y="6019800"/>
          <a:ext cx="12136583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783"/>
                <a:gridCol w="94488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M.A.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Jinnah road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okara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lang="en-US" sz="1800" b="1" dirty="0" smtClean="0">
                          <a:latin typeface="+mj-lt"/>
                        </a:rPr>
                        <a:t>Tank Chowk, </a:t>
                      </a:r>
                      <a:r>
                        <a:rPr lang="en-US" sz="1800" b="1" dirty="0" err="1" smtClean="0">
                          <a:latin typeface="+mj-lt"/>
                        </a:rPr>
                        <a:t>Jahaz</a:t>
                      </a:r>
                      <a:r>
                        <a:rPr lang="en-US" sz="1800" b="1" dirty="0" smtClean="0">
                          <a:latin typeface="+mj-lt"/>
                        </a:rPr>
                        <a:t> Chowk  and District Complex towards Akbar Road and </a:t>
                      </a:r>
                      <a:r>
                        <a:rPr lang="en-US" sz="1800" b="1" dirty="0" err="1" smtClean="0">
                          <a:latin typeface="+mj-lt"/>
                        </a:rPr>
                        <a:t>Gole</a:t>
                      </a:r>
                      <a:r>
                        <a:rPr lang="en-US" sz="1800" b="1" dirty="0" smtClean="0">
                          <a:latin typeface="+mj-lt"/>
                        </a:rPr>
                        <a:t> Chowk</a:t>
                      </a:r>
                      <a:endParaRPr lang="en-US" sz="1800" b="1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7362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6001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D:\AdCare\Okara\MA Jinnah Road Okar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7" y="274926"/>
            <a:ext cx="8174183" cy="54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rot="17779219">
            <a:off x="3689529" y="1729680"/>
            <a:ext cx="332492" cy="6177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10797"/>
              </p:ext>
            </p:extLst>
          </p:nvPr>
        </p:nvGraphicFramePr>
        <p:xfrm>
          <a:off x="152400" y="6400800"/>
          <a:ext cx="12192000" cy="7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99"/>
                <a:gridCol w="9525001"/>
              </a:tblGrid>
              <a:tr h="31672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3413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Jawad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Avenue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okara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lang="en-US" sz="1800" b="1" dirty="0" smtClean="0">
                          <a:latin typeface="+mj-lt"/>
                        </a:rPr>
                        <a:t>Lahore, Punjab College, Superior College towards </a:t>
                      </a:r>
                      <a:r>
                        <a:rPr lang="en-US" sz="1800" b="1" dirty="0" err="1" smtClean="0">
                          <a:latin typeface="+mj-lt"/>
                        </a:rPr>
                        <a:t>Okara</a:t>
                      </a:r>
                      <a:r>
                        <a:rPr lang="en-US" sz="1800" b="1" dirty="0" smtClean="0">
                          <a:latin typeface="+mj-lt"/>
                        </a:rPr>
                        <a:t> City</a:t>
                      </a:r>
                      <a:endParaRPr lang="en-US" sz="1800" b="1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972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av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2697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D:\AdCare\Okara\GT Road 60x20\Jawad Avenu Okar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68" y="279510"/>
            <a:ext cx="8503432" cy="599418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3740000" y="2193298"/>
            <a:ext cx="292400" cy="6304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94338"/>
              </p:ext>
            </p:extLst>
          </p:nvPr>
        </p:nvGraphicFramePr>
        <p:xfrm>
          <a:off x="228600" y="6248400"/>
          <a:ext cx="12332969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833"/>
                <a:gridCol w="879513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Sharif Hospital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chowk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okara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FTCF: </a:t>
                      </a:r>
                      <a:r>
                        <a:rPr lang="en-GB" sz="1800" b="1" dirty="0" err="1" smtClean="0">
                          <a:latin typeface="+mj-lt"/>
                        </a:rPr>
                        <a:t>Satgara</a:t>
                      </a:r>
                      <a:r>
                        <a:rPr lang="en-GB" sz="1800" b="1" dirty="0" smtClean="0">
                          <a:latin typeface="+mj-lt"/>
                        </a:rPr>
                        <a:t> Chowk, Cadet College towards FACTO Chowk and </a:t>
                      </a:r>
                      <a:r>
                        <a:rPr lang="en-GB" sz="1800" b="1" dirty="0" err="1" smtClean="0">
                          <a:latin typeface="+mj-lt"/>
                        </a:rPr>
                        <a:t>Depalpur</a:t>
                      </a:r>
                      <a:r>
                        <a:rPr lang="en-GB" sz="1800" b="1" dirty="0" smtClean="0">
                          <a:latin typeface="+mj-lt"/>
                        </a:rPr>
                        <a:t> Chowk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9243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av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9399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F:\AdCare\Okara\Okara Pics Adcare Media\FSD Road Okara 60x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0666"/>
            <a:ext cx="8534400" cy="5649134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5572285" y="1808790"/>
            <a:ext cx="361628" cy="7227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30409"/>
              </p:ext>
            </p:extLst>
          </p:nvPr>
        </p:nvGraphicFramePr>
        <p:xfrm>
          <a:off x="228600" y="6248400"/>
          <a:ext cx="1233297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138"/>
                <a:gridCol w="9983832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lvl="0" algn="l" defTabSz="48895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Facto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Chowk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flyover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FTCF: </a:t>
                      </a:r>
                      <a:r>
                        <a:rPr lang="en-GB" sz="1800" b="1" dirty="0" smtClean="0">
                          <a:latin typeface="+mj-lt"/>
                        </a:rPr>
                        <a:t>FACTO </a:t>
                      </a:r>
                      <a:r>
                        <a:rPr lang="en-GB" sz="1800" b="1" dirty="0" err="1" smtClean="0">
                          <a:latin typeface="+mj-lt"/>
                        </a:rPr>
                        <a:t>Chowk</a:t>
                      </a:r>
                      <a:r>
                        <a:rPr lang="en-GB" sz="1800" b="1" dirty="0" smtClean="0">
                          <a:latin typeface="+mj-lt"/>
                        </a:rPr>
                        <a:t>, </a:t>
                      </a:r>
                      <a:r>
                        <a:rPr lang="en-GB" sz="1800" b="1" dirty="0" err="1" smtClean="0">
                          <a:latin typeface="+mj-lt"/>
                        </a:rPr>
                        <a:t>Katchery</a:t>
                      </a:r>
                      <a:r>
                        <a:rPr lang="en-GB" sz="1800" b="1" dirty="0" smtClean="0">
                          <a:latin typeface="+mj-lt"/>
                        </a:rPr>
                        <a:t> </a:t>
                      </a:r>
                      <a:r>
                        <a:rPr lang="en-GB" sz="1800" b="1" dirty="0" err="1" smtClean="0">
                          <a:latin typeface="+mj-lt"/>
                        </a:rPr>
                        <a:t>Chowk</a:t>
                      </a:r>
                      <a:r>
                        <a:rPr lang="en-GB" sz="1800" b="1" dirty="0" smtClean="0">
                          <a:latin typeface="+mj-lt"/>
                        </a:rPr>
                        <a:t> and Faisalabad towards </a:t>
                      </a:r>
                      <a:r>
                        <a:rPr lang="en-GB" sz="1800" b="1" dirty="0" err="1" smtClean="0">
                          <a:latin typeface="+mj-lt"/>
                        </a:rPr>
                        <a:t>Depalpur</a:t>
                      </a:r>
                      <a:r>
                        <a:rPr lang="en-GB" sz="1800" b="1" dirty="0" smtClean="0">
                          <a:latin typeface="+mj-lt"/>
                        </a:rPr>
                        <a:t> </a:t>
                      </a:r>
                      <a:r>
                        <a:rPr lang="en-GB" sz="1800" b="1" dirty="0" err="1" smtClean="0">
                          <a:latin typeface="+mj-lt"/>
                        </a:rPr>
                        <a:t>Chowk</a:t>
                      </a:r>
                      <a:r>
                        <a:rPr lang="en-GB" sz="1800" b="1" dirty="0" smtClean="0">
                          <a:latin typeface="+mj-lt"/>
                        </a:rPr>
                        <a:t> and Lahore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Helvetica" pitchFamily="10" charset="0"/>
                        <a:sym typeface="Helvetica Neue" pitchFamily="10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0610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av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9869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Okara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F:\AdCare\Okara\Okara Pics Adcare Media\Railway Flyover Ok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919</TotalTime>
  <Words>376</Words>
  <Application>Microsoft Office PowerPoint</Application>
  <PresentationFormat>Custom</PresentationFormat>
  <Paragraphs>110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khan software system</cp:lastModifiedBy>
  <cp:revision>580</cp:revision>
  <dcterms:created xsi:type="dcterms:W3CDTF">2006-08-16T00:00:00Z</dcterms:created>
  <dcterms:modified xsi:type="dcterms:W3CDTF">2019-12-30T10:23:54Z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