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8" r:id="rId2"/>
    <p:sldId id="359" r:id="rId3"/>
    <p:sldId id="370" r:id="rId4"/>
    <p:sldId id="357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56" r:id="rId15"/>
  </p:sldIdLst>
  <p:sldSz cx="128016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2A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81" autoAdjust="0"/>
  </p:normalViewPr>
  <p:slideViewPr>
    <p:cSldViewPr>
      <p:cViewPr>
        <p:scale>
          <a:sx n="73" d="100"/>
          <a:sy n="73" d="100"/>
        </p:scale>
        <p:origin x="-456" y="96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E52C-FFE7-44CA-975B-9F252B810EC5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9D091-67E1-486D-ADED-A61A2A309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09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8974DA3-8F9F-4E99-A5F1-1E110A526999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6"/>
            <a:ext cx="10881360" cy="1568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49"/>
            <a:ext cx="2880360" cy="6241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49"/>
            <a:ext cx="8427720" cy="6241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4123" y="1381760"/>
            <a:ext cx="7549662" cy="55270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270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6"/>
            <a:ext cx="1088136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4"/>
            <a:ext cx="10881360" cy="16002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2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2"/>
            <a:ext cx="565404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3" y="1637455"/>
            <a:ext cx="5656263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3" y="2319867"/>
            <a:ext cx="5656263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9" y="1637455"/>
            <a:ext cx="5658485" cy="6824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9" y="2319867"/>
            <a:ext cx="5658485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4"/>
            <a:ext cx="4211638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6"/>
            <a:ext cx="7156450" cy="6243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6"/>
            <a:ext cx="4211638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1"/>
            <a:ext cx="7680960" cy="604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6"/>
            <a:ext cx="768096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8"/>
            <a:ext cx="1152144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2"/>
            <a:ext cx="1152144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8"/>
            <a:ext cx="29870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780108"/>
            <a:ext cx="40538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08"/>
            <a:ext cx="2987040" cy="389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3093720" y="138854"/>
            <a:ext cx="5227320" cy="73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What we Do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219200" y="838200"/>
            <a:ext cx="426720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Mobile Float</a:t>
            </a:r>
            <a:r>
              <a:rPr lang="en-US" sz="5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07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447" y="1615440"/>
            <a:ext cx="3709353" cy="250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648200" y="1021081"/>
            <a:ext cx="4373880" cy="57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Bill Boards/Hoardings</a:t>
            </a:r>
          </a:p>
        </p:txBody>
      </p:sp>
      <p:pic>
        <p:nvPicPr>
          <p:cNvPr id="3078" name="Picture 8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537547"/>
            <a:ext cx="4053840" cy="25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2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217805" y="-154093"/>
            <a:ext cx="426720" cy="32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sp>
        <p:nvSpPr>
          <p:cNvPr id="3081" name="AutoShape 4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431165" y="8467"/>
            <a:ext cx="42672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sp>
        <p:nvSpPr>
          <p:cNvPr id="3082" name="AutoShape 6" descr="Image result for btl activities in pakistan"/>
          <p:cNvSpPr>
            <a:spLocks noChangeAspect="1" noChangeArrowheads="1"/>
          </p:cNvSpPr>
          <p:nvPr/>
        </p:nvSpPr>
        <p:spPr bwMode="auto">
          <a:xfrm>
            <a:off x="644525" y="171027"/>
            <a:ext cx="426720" cy="32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/>
          <a:lstStyle/>
          <a:p>
            <a:endParaRPr lang="en-US"/>
          </a:p>
        </p:txBody>
      </p:sp>
      <p:pic>
        <p:nvPicPr>
          <p:cNvPr id="3083" name="Picture 7" descr="C:\Users\Pakiza\Desktop\Dairy mail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39200" y="1537547"/>
            <a:ext cx="3627120" cy="25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Box 12"/>
          <p:cNvSpPr txBox="1">
            <a:spLocks noChangeArrowheads="1"/>
          </p:cNvSpPr>
          <p:nvPr/>
        </p:nvSpPr>
        <p:spPr bwMode="auto">
          <a:xfrm>
            <a:off x="9448800" y="762000"/>
            <a:ext cx="426720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r>
              <a:rPr lang="en-US" sz="3000" b="1" dirty="0"/>
              <a:t>BTL Activities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5" name="TextBox 13"/>
          <p:cNvSpPr txBox="1">
            <a:spLocks noChangeArrowheads="1"/>
          </p:cNvSpPr>
          <p:nvPr/>
        </p:nvSpPr>
        <p:spPr bwMode="auto">
          <a:xfrm>
            <a:off x="1271270" y="4470400"/>
            <a:ext cx="11210290" cy="227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All Kinds of Pana Flex /Vinyl Printing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Offset Printing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/>
              <a:t>X/Rollup </a:t>
            </a:r>
            <a:r>
              <a:rPr lang="en-US" sz="3000" b="1" dirty="0" smtClean="0"/>
              <a:t>Stand</a:t>
            </a:r>
          </a:p>
          <a:p>
            <a:pPr marL="431060" indent="-431060">
              <a:buFont typeface="Arial" charset="0"/>
              <a:buChar char="•"/>
            </a:pPr>
            <a:r>
              <a:rPr lang="en-US" sz="3000" b="1" dirty="0" smtClean="0"/>
              <a:t>Signage </a:t>
            </a:r>
            <a:r>
              <a:rPr lang="en-US" sz="3000" b="1" dirty="0"/>
              <a:t>(New installation and Maintenance) 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86" name="TextBox 2"/>
          <p:cNvSpPr txBox="1">
            <a:spLocks noChangeArrowheads="1"/>
          </p:cNvSpPr>
          <p:nvPr/>
        </p:nvSpPr>
        <p:spPr bwMode="auto">
          <a:xfrm>
            <a:off x="10027920" y="105086"/>
            <a:ext cx="2773680" cy="8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3000" b="1" dirty="0"/>
              <a:t>Ad Solution</a:t>
            </a:r>
          </a:p>
          <a:p>
            <a:pPr algn="ctr"/>
            <a:r>
              <a:rPr lang="en-US" sz="2000" b="1" dirty="0"/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xmlns="" val="22537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7787653"/>
              </p:ext>
            </p:extLst>
          </p:nvPr>
        </p:nvGraphicFramePr>
        <p:xfrm>
          <a:off x="138370" y="6400800"/>
          <a:ext cx="1243463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223"/>
                <a:gridCol w="9978407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+mj-lt"/>
                        </a:rPr>
                        <a:t>Belgium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Chowk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+mj-lt"/>
                        </a:rPr>
                        <a:t>FTCF: Belgium </a:t>
                      </a:r>
                      <a:r>
                        <a:rPr lang="en-US" sz="1800" b="1" dirty="0" err="1" smtClean="0">
                          <a:latin typeface="+mj-lt"/>
                        </a:rPr>
                        <a:t>Chowk</a:t>
                      </a:r>
                      <a:r>
                        <a:rPr lang="en-US" sz="1800" b="1" dirty="0" smtClean="0">
                          <a:latin typeface="+mj-lt"/>
                        </a:rPr>
                        <a:t> City Center </a:t>
                      </a:r>
                      <a:r>
                        <a:rPr lang="en-US" sz="1800" b="1" dirty="0" err="1" smtClean="0">
                          <a:latin typeface="+mj-lt"/>
                        </a:rPr>
                        <a:t>Dua</a:t>
                      </a:r>
                      <a:r>
                        <a:rPr lang="en-US" sz="1800" b="1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Chowk</a:t>
                      </a:r>
                      <a:r>
                        <a:rPr lang="en-US" sz="1800" b="1" dirty="0" smtClean="0">
                          <a:latin typeface="+mj-lt"/>
                        </a:rPr>
                        <a:t> Towards</a:t>
                      </a:r>
                      <a:r>
                        <a:rPr lang="en-US" sz="1800" b="1" baseline="0" dirty="0" smtClean="0">
                          <a:latin typeface="+mj-lt"/>
                        </a:rPr>
                        <a:t> Unilever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Cockacola</a:t>
                      </a:r>
                      <a:r>
                        <a:rPr lang="en-US" sz="1800" b="1" baseline="0" dirty="0" smtClean="0">
                          <a:latin typeface="+mj-lt"/>
                        </a:rPr>
                        <a:t> Factory </a:t>
                      </a:r>
                      <a:endParaRPr lang="en-US" sz="1800" b="1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278984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9780199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20103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150,000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RYK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3" descr="C:\Users\Asad\Desktop\New folder (6)\IMG-20191024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199"/>
            <a:ext cx="8610600" cy="624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90734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9470614"/>
              </p:ext>
            </p:extLst>
          </p:nvPr>
        </p:nvGraphicFramePr>
        <p:xfrm>
          <a:off x="138370" y="6400800"/>
          <a:ext cx="1243463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223"/>
                <a:gridCol w="9978407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+mj-lt"/>
                        </a:rPr>
                        <a:t>Belgium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Chowk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+mj-lt"/>
                        </a:rPr>
                        <a:t>FTCF: Belgium </a:t>
                      </a:r>
                      <a:r>
                        <a:rPr lang="en-US" sz="1800" b="1" dirty="0" err="1" smtClean="0">
                          <a:latin typeface="+mj-lt"/>
                        </a:rPr>
                        <a:t>Chowk</a:t>
                      </a:r>
                      <a:r>
                        <a:rPr lang="en-US" sz="1800" b="1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Dua</a:t>
                      </a:r>
                      <a:r>
                        <a:rPr lang="en-US" sz="1800" b="1" dirty="0" smtClean="0">
                          <a:latin typeface="+mj-lt"/>
                        </a:rPr>
                        <a:t> </a:t>
                      </a:r>
                      <a:r>
                        <a:rPr lang="en-US" sz="1800" b="1" dirty="0" err="1" smtClean="0">
                          <a:latin typeface="+mj-lt"/>
                        </a:rPr>
                        <a:t>Chowk</a:t>
                      </a:r>
                      <a:r>
                        <a:rPr lang="en-US" sz="1800" b="1" dirty="0" smtClean="0">
                          <a:latin typeface="+mj-lt"/>
                        </a:rPr>
                        <a:t> Towards</a:t>
                      </a:r>
                      <a:r>
                        <a:rPr lang="en-US" sz="1800" b="1" baseline="0" dirty="0" smtClean="0">
                          <a:latin typeface="+mj-lt"/>
                        </a:rPr>
                        <a:t> City Center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Dewan</a:t>
                      </a:r>
                      <a:r>
                        <a:rPr lang="en-US" sz="1800" b="1" baseline="0" dirty="0" smtClean="0">
                          <a:latin typeface="+mj-lt"/>
                        </a:rPr>
                        <a:t> e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Khas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Chowk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Kahanpur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Adda</a:t>
                      </a:r>
                      <a:endParaRPr lang="en-US" sz="1800" b="1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5295970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6817380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9583380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150,000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RYK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Asad\Desktop\New folder (6)\IMG-20190809-WA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77466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3733800" y="2251059"/>
            <a:ext cx="174171" cy="41668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88825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077829"/>
              </p:ext>
            </p:extLst>
          </p:nvPr>
        </p:nvGraphicFramePr>
        <p:xfrm>
          <a:off x="138370" y="6400800"/>
          <a:ext cx="1243463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223"/>
                <a:gridCol w="9978407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+mj-lt"/>
                        </a:rPr>
                        <a:t>City</a:t>
                      </a:r>
                      <a:r>
                        <a:rPr lang="en-US" sz="1800" b="1" baseline="0" dirty="0" smtClean="0">
                          <a:latin typeface="+mj-lt"/>
                        </a:rPr>
                        <a:t> Center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+mj-lt"/>
                        </a:rPr>
                        <a:t>FTCF: City Center Towards</a:t>
                      </a:r>
                      <a:r>
                        <a:rPr lang="en-US" sz="1800" b="1" baseline="0" dirty="0" smtClean="0">
                          <a:latin typeface="+mj-lt"/>
                        </a:rPr>
                        <a:t> Brand Area </a:t>
                      </a:r>
                      <a:endParaRPr lang="en-US" sz="1800" b="1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349834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8197481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1655593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130,000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RYK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Asad\Desktop\New folder (6)\IMG-20191024-WA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5410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86335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0517854"/>
              </p:ext>
            </p:extLst>
          </p:nvPr>
        </p:nvGraphicFramePr>
        <p:xfrm>
          <a:off x="138370" y="6400800"/>
          <a:ext cx="1243463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223"/>
                <a:gridCol w="9978407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 smtClean="0">
                          <a:latin typeface="+mj-lt"/>
                        </a:rPr>
                        <a:t>Dewan</a:t>
                      </a:r>
                      <a:r>
                        <a:rPr lang="en-US" sz="1800" b="1" baseline="0" dirty="0" smtClean="0">
                          <a:latin typeface="+mj-lt"/>
                        </a:rPr>
                        <a:t> e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Khas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sz="1800" b="1" dirty="0" err="1" smtClean="0">
                          <a:latin typeface="+mj-lt"/>
                        </a:rPr>
                        <a:t>Dewan</a:t>
                      </a:r>
                      <a:r>
                        <a:rPr lang="en-US" sz="1800" b="1" baseline="0" dirty="0" smtClean="0">
                          <a:latin typeface="+mj-lt"/>
                        </a:rPr>
                        <a:t> e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Khas</a:t>
                      </a:r>
                      <a:r>
                        <a:rPr lang="en-US" sz="1800" b="1" dirty="0" smtClean="0">
                          <a:latin typeface="+mj-lt"/>
                        </a:rPr>
                        <a:t> Towards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Macdonal</a:t>
                      </a:r>
                      <a:r>
                        <a:rPr lang="en-US" sz="1800" b="1" baseline="0" dirty="0" smtClean="0">
                          <a:latin typeface="+mj-lt"/>
                        </a:rPr>
                        <a:t> up Coming KFC</a:t>
                      </a:r>
                      <a:endParaRPr lang="en-US" sz="1800" b="1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6523126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2619958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6406742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150,000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RYK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Asad\Desktop\New folder (6)\IMG-20191024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8796795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1857377" y="1447799"/>
            <a:ext cx="228600" cy="42088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24819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76400"/>
            <a:ext cx="1196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latin typeface="Algerian" pitchFamily="82" charset="0"/>
              </a:rPr>
              <a:t>TERMS &amp; </a:t>
            </a:r>
            <a:r>
              <a:rPr lang="en-US" sz="2800" b="1" u="sng" dirty="0" smtClean="0">
                <a:latin typeface="Algerian" pitchFamily="82" charset="0"/>
              </a:rPr>
              <a:t>CONDITIONS</a:t>
            </a:r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609600"/>
            <a:ext cx="244169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i="1" dirty="0" smtClean="0">
                <a:latin typeface="Britannic Bold" pitchFamily="34" charset="0"/>
              </a:rPr>
              <a:t>Ad Solution</a:t>
            </a:r>
            <a:endParaRPr lang="en-US" sz="3500" b="1" i="1" dirty="0">
              <a:latin typeface="Britann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4124" y="2514600"/>
            <a:ext cx="10308553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00" b="1" dirty="0"/>
              <a:t> First time skin installation and removing is free.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Skin printing charges are not included in the proposed rates.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These rates are exclusive of all kinds of taxes.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If skin is damaged due to weather, changing/re-printing charges will be borne by  </a:t>
            </a:r>
            <a:r>
              <a:rPr lang="en-US" sz="2200" b="1" dirty="0" smtClean="0"/>
              <a:t>the                                                 </a:t>
            </a:r>
            <a:r>
              <a:rPr lang="en-US" sz="2200" b="1" dirty="0"/>
              <a:t> </a:t>
            </a:r>
            <a:r>
              <a:rPr lang="en-US" sz="2200" b="1" dirty="0" smtClean="0"/>
              <a:t>        client</a:t>
            </a:r>
            <a:r>
              <a:rPr lang="en-US" sz="2200" b="1" dirty="0"/>
              <a:t>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The payment will be made 50% in advance and the remaining balance will be payable through 15 days post dated </a:t>
            </a:r>
            <a:r>
              <a:rPr lang="en-US" sz="2200" b="1" dirty="0" err="1"/>
              <a:t>cheque</a:t>
            </a:r>
            <a:r>
              <a:rPr lang="en-US" sz="2200" b="1" dirty="0"/>
              <a:t>, from the day, the display starts.</a:t>
            </a:r>
          </a:p>
          <a:p>
            <a:pPr>
              <a:buFont typeface="Arial" charset="0"/>
              <a:buChar char="•"/>
            </a:pPr>
            <a:r>
              <a:rPr lang="en-US" sz="2200" b="1" dirty="0"/>
              <a:t> For locking the sites please inform us </a:t>
            </a:r>
            <a:r>
              <a:rPr lang="en-US" sz="2200" b="1" dirty="0" smtClean="0"/>
              <a:t>within 1-3 working days.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6973603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914400" y="2833403"/>
            <a:ext cx="10985818" cy="165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5000" b="1" dirty="0"/>
              <a:t>Proposal </a:t>
            </a:r>
            <a:r>
              <a:rPr lang="en-US" sz="5000" b="1" dirty="0" smtClean="0"/>
              <a:t>for</a:t>
            </a:r>
          </a:p>
          <a:p>
            <a:pPr algn="ctr"/>
            <a:r>
              <a:rPr lang="en-US" sz="5000" b="1" dirty="0" err="1" smtClean="0"/>
              <a:t>Raheem</a:t>
            </a:r>
            <a:r>
              <a:rPr lang="en-US" sz="5000" b="1" dirty="0" smtClean="0"/>
              <a:t> </a:t>
            </a:r>
            <a:r>
              <a:rPr lang="en-US" sz="5000" b="1" dirty="0" err="1" smtClean="0"/>
              <a:t>Yar</a:t>
            </a:r>
            <a:r>
              <a:rPr lang="en-US" sz="5000" b="1" dirty="0" smtClean="0"/>
              <a:t> Khan </a:t>
            </a:r>
            <a:endParaRPr lang="en-US" sz="5000" b="1" dirty="0"/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981200" y="96156"/>
            <a:ext cx="8854440" cy="180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7500" b="1" dirty="0">
                <a:solidFill>
                  <a:schemeClr val="tx2">
                    <a:lumMod val="75000"/>
                  </a:schemeClr>
                </a:solidFill>
              </a:rPr>
              <a:t>Ad Solution</a:t>
            </a:r>
          </a:p>
          <a:p>
            <a:pPr algn="ctr"/>
            <a:r>
              <a:rPr lang="en-US" sz="3500" b="1" dirty="0">
                <a:solidFill>
                  <a:schemeClr val="tx2">
                    <a:lumMod val="75000"/>
                  </a:schemeClr>
                </a:solidFill>
              </a:rPr>
              <a:t>Advertising</a:t>
            </a:r>
          </a:p>
        </p:txBody>
      </p:sp>
    </p:spTree>
    <p:extLst>
      <p:ext uri="{BB962C8B-B14F-4D97-AF65-F5344CB8AC3E}">
        <p14:creationId xmlns:p14="http://schemas.microsoft.com/office/powerpoint/2010/main" xmlns="" val="29714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914400" y="2833403"/>
            <a:ext cx="10985818" cy="147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949" tIns="57475" rIns="114949" bIns="57475">
            <a:spAutoFit/>
          </a:bodyPr>
          <a:lstStyle/>
          <a:p>
            <a:pPr algn="ctr"/>
            <a:r>
              <a:rPr lang="en-US" sz="8800" b="1" dirty="0" err="1" smtClean="0"/>
              <a:t>Raheem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Yar</a:t>
            </a:r>
            <a:r>
              <a:rPr lang="en-US" sz="8800" b="1" dirty="0" smtClean="0"/>
              <a:t> Khan 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xmlns="" val="38104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0113649"/>
              </p:ext>
            </p:extLst>
          </p:nvPr>
        </p:nvGraphicFramePr>
        <p:xfrm>
          <a:off x="228600" y="6324600"/>
          <a:ext cx="1234440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9906000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baseline="0" dirty="0" err="1" smtClean="0"/>
                        <a:t>Dewan</a:t>
                      </a:r>
                      <a:r>
                        <a:rPr lang="en-US" sz="1800" b="1" baseline="0" dirty="0" smtClean="0"/>
                        <a:t> e </a:t>
                      </a:r>
                      <a:r>
                        <a:rPr lang="en-US" sz="1800" b="1" baseline="0" dirty="0" err="1" smtClean="0"/>
                        <a:t>Khas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howk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 FTCF: </a:t>
                      </a:r>
                      <a:r>
                        <a:rPr lang="en-US" sz="1800" b="1" dirty="0" err="1" smtClean="0">
                          <a:latin typeface="+mj-lt"/>
                        </a:rPr>
                        <a:t>Dewan</a:t>
                      </a:r>
                      <a:r>
                        <a:rPr lang="en-US" sz="1800" b="1" baseline="0" dirty="0" smtClean="0">
                          <a:latin typeface="+mj-lt"/>
                        </a:rPr>
                        <a:t> e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Khas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Chowk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latin typeface="+mj-lt"/>
                        </a:rPr>
                        <a:t>Towards Hospital</a:t>
                      </a:r>
                      <a:r>
                        <a:rPr lang="en-US" sz="1800" b="1" baseline="0" dirty="0" smtClean="0">
                          <a:latin typeface="+mj-lt"/>
                        </a:rPr>
                        <a:t> and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Sahi</a:t>
                      </a:r>
                      <a:r>
                        <a:rPr lang="en-US" sz="1800" b="1" baseline="0" dirty="0" smtClean="0">
                          <a:latin typeface="+mj-lt"/>
                        </a:rPr>
                        <a:t> Road </a:t>
                      </a:r>
                      <a:endParaRPr lang="en-US" sz="1800" b="1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4257384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1695724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Available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170709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150,000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RYK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="" xmlns:a16="http://schemas.microsoft.com/office/drawing/2014/main" id="{62688885-12F3-E842-BC62-1F325D747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5" r="3265"/>
          <a:stretch/>
        </p:blipFill>
        <p:spPr bwMode="auto">
          <a:xfrm>
            <a:off x="228600" y="152400"/>
            <a:ext cx="872675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9559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5515424"/>
              </p:ext>
            </p:extLst>
          </p:nvPr>
        </p:nvGraphicFramePr>
        <p:xfrm>
          <a:off x="138370" y="6324600"/>
          <a:ext cx="1243463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223"/>
                <a:gridCol w="997840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+mj-lt"/>
                        </a:rPr>
                        <a:t>Wirless</a:t>
                      </a:r>
                      <a:r>
                        <a:rPr lang="en-US" sz="1800" b="1" baseline="0" dirty="0" smtClean="0">
                          <a:latin typeface="+mj-lt"/>
                        </a:rPr>
                        <a:t> Area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 FTCF: </a:t>
                      </a:r>
                      <a:r>
                        <a:rPr lang="en-US" sz="1800" b="1" dirty="0" err="1" smtClean="0">
                          <a:latin typeface="+mj-lt"/>
                        </a:rPr>
                        <a:t>Wirless</a:t>
                      </a:r>
                      <a:r>
                        <a:rPr lang="en-US" sz="1800" b="1" baseline="0" dirty="0" smtClean="0">
                          <a:latin typeface="+mj-lt"/>
                        </a:rPr>
                        <a:t> Area Belgium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Chowk</a:t>
                      </a:r>
                      <a:r>
                        <a:rPr lang="en-US" sz="1800" b="1" baseline="0" dirty="0" smtClean="0">
                          <a:latin typeface="+mj-lt"/>
                        </a:rPr>
                        <a:t>  </a:t>
                      </a:r>
                      <a:r>
                        <a:rPr lang="en-US" sz="1800" b="1" dirty="0" smtClean="0">
                          <a:latin typeface="+mj-lt"/>
                        </a:rPr>
                        <a:t>Towards </a:t>
                      </a:r>
                      <a:r>
                        <a:rPr lang="en-US" sz="1800" b="1" dirty="0" err="1" smtClean="0">
                          <a:latin typeface="+mj-lt"/>
                        </a:rPr>
                        <a:t>Askri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Chowk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Macdonals</a:t>
                      </a:r>
                      <a:r>
                        <a:rPr lang="en-US" sz="1800" b="1" baseline="0" dirty="0" smtClean="0">
                          <a:latin typeface="+mj-lt"/>
                        </a:rPr>
                        <a:t>  </a:t>
                      </a:r>
                      <a:endParaRPr lang="en-US" sz="1800" b="1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803918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142792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Available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496418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150,000/=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RYK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Placeholder 4" descr="Picture5.jpg"/>
          <p:cNvPicPr>
            <a:picLocks noChangeAspect="1"/>
          </p:cNvPicPr>
          <p:nvPr/>
        </p:nvPicPr>
        <p:blipFill>
          <a:blip r:embed="rId2"/>
          <a:srcRect t="9900" b="9900"/>
          <a:stretch>
            <a:fillRect/>
          </a:stretch>
        </p:blipFill>
        <p:spPr bwMode="auto">
          <a:xfrm>
            <a:off x="138370" y="152400"/>
            <a:ext cx="885323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286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4992367"/>
              </p:ext>
            </p:extLst>
          </p:nvPr>
        </p:nvGraphicFramePr>
        <p:xfrm>
          <a:off x="138370" y="6117874"/>
          <a:ext cx="12434630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223"/>
                <a:gridCol w="997840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Air</a:t>
                      </a:r>
                      <a:r>
                        <a:rPr lang="en-US" sz="1800" b="1" baseline="0" dirty="0" smtClean="0">
                          <a:latin typeface="+mj-lt"/>
                        </a:rPr>
                        <a:t> Port Belgium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Chowk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 FTCF: Air</a:t>
                      </a:r>
                      <a:r>
                        <a:rPr lang="en-US" sz="1800" b="1" baseline="0" dirty="0" smtClean="0">
                          <a:latin typeface="+mj-lt"/>
                        </a:rPr>
                        <a:t> Port Belgium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Chowk</a:t>
                      </a:r>
                      <a:r>
                        <a:rPr lang="en-US" sz="1800" b="1" baseline="0" dirty="0" smtClean="0">
                          <a:latin typeface="+mj-lt"/>
                        </a:rPr>
                        <a:t> City Pull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Shahi</a:t>
                      </a:r>
                      <a:r>
                        <a:rPr lang="en-US" sz="1800" b="1" baseline="0" dirty="0" smtClean="0">
                          <a:latin typeface="+mj-lt"/>
                        </a:rPr>
                        <a:t> Road Wireless  Pull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Eid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Gah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latin typeface="+mj-lt"/>
                        </a:rPr>
                        <a:t>Towards</a:t>
                      </a:r>
                      <a:r>
                        <a:rPr lang="en-US" sz="1800" b="1" baseline="0" dirty="0" smtClean="0">
                          <a:latin typeface="+mj-lt"/>
                        </a:rPr>
                        <a:t> Cant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Chowk</a:t>
                      </a:r>
                      <a:r>
                        <a:rPr lang="en-US" sz="1800" b="1" baseline="0" dirty="0" smtClean="0">
                          <a:latin typeface="+mj-lt"/>
                        </a:rPr>
                        <a:t> DCO Office City Center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Adda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Khanpur</a:t>
                      </a:r>
                      <a:r>
                        <a:rPr lang="en-US" sz="1800" b="1" baseline="0" dirty="0" smtClean="0">
                          <a:latin typeface="+mj-lt"/>
                        </a:rPr>
                        <a:t> UAE Palace </a:t>
                      </a:r>
                      <a:endParaRPr lang="en-US" sz="1800" b="1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6390181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0162805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Available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863968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150,000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RYK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Asad\Desktop\New folder (6)\IMG-20191010-WA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02661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27988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8315627"/>
              </p:ext>
            </p:extLst>
          </p:nvPr>
        </p:nvGraphicFramePr>
        <p:xfrm>
          <a:off x="138370" y="6365300"/>
          <a:ext cx="1243463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223"/>
                <a:gridCol w="9978407"/>
              </a:tblGrid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Town</a:t>
                      </a:r>
                      <a:r>
                        <a:rPr lang="en-US" sz="1800" b="1" baseline="0" dirty="0" smtClean="0">
                          <a:latin typeface="+mj-lt"/>
                        </a:rPr>
                        <a:t> Hall Road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 FTCF: Town Hall Belgium </a:t>
                      </a:r>
                      <a:r>
                        <a:rPr lang="en-US" sz="1800" b="1" dirty="0" err="1" smtClean="0">
                          <a:latin typeface="+mj-lt"/>
                        </a:rPr>
                        <a:t>Chowk</a:t>
                      </a:r>
                      <a:r>
                        <a:rPr lang="en-US" sz="1800" b="1" dirty="0" smtClean="0">
                          <a:latin typeface="+mj-lt"/>
                        </a:rPr>
                        <a:t>  Towards</a:t>
                      </a:r>
                      <a:r>
                        <a:rPr lang="en-US" sz="1800" b="1" baseline="0" dirty="0" smtClean="0">
                          <a:latin typeface="+mj-lt"/>
                        </a:rPr>
                        <a:t> City Center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Kachehri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Chowk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Khanapur</a:t>
                      </a:r>
                      <a:r>
                        <a:rPr lang="en-US" sz="1800" b="1" baseline="0" dirty="0" smtClean="0">
                          <a:latin typeface="+mj-lt"/>
                        </a:rPr>
                        <a:t> Add </a:t>
                      </a:r>
                      <a:endParaRPr lang="en-US" sz="1800" b="1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7538505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3082799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7403931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150,000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RYK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Asad\Desktop\New folder (6)\IMG-20180922-WA0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91012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0360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8179039"/>
              </p:ext>
            </p:extLst>
          </p:nvPr>
        </p:nvGraphicFramePr>
        <p:xfrm>
          <a:off x="138370" y="6172200"/>
          <a:ext cx="12434630" cy="1044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223"/>
                <a:gridCol w="9978407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 smtClean="0">
                          <a:latin typeface="+mj-lt"/>
                        </a:rPr>
                        <a:t>Khan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pur</a:t>
                      </a:r>
                      <a:r>
                        <a:rPr lang="en-US" sz="1800" b="1" baseline="0" dirty="0" smtClean="0">
                          <a:latin typeface="+mj-lt"/>
                        </a:rPr>
                        <a:t> Add Fly Over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sz="1800" b="1" dirty="0" err="1" smtClean="0">
                          <a:latin typeface="+mj-lt"/>
                        </a:rPr>
                        <a:t>Khanpur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Adda</a:t>
                      </a:r>
                      <a:r>
                        <a:rPr lang="en-US" sz="1800" b="1" baseline="0" dirty="0" smtClean="0">
                          <a:latin typeface="+mj-lt"/>
                        </a:rPr>
                        <a:t> Fly Over </a:t>
                      </a:r>
                      <a:r>
                        <a:rPr lang="en-US" sz="1800" b="1" dirty="0" smtClean="0">
                          <a:latin typeface="+mj-lt"/>
                        </a:rPr>
                        <a:t>Towards</a:t>
                      </a:r>
                      <a:r>
                        <a:rPr lang="en-US" sz="1800" b="1" baseline="0" dirty="0" smtClean="0">
                          <a:latin typeface="+mj-lt"/>
                        </a:rPr>
                        <a:t> Factory Area Unilever &amp; Going to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Khanpur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Adda</a:t>
                      </a:r>
                      <a:r>
                        <a:rPr lang="en-US" sz="1800" b="1" baseline="0" dirty="0" smtClean="0">
                          <a:latin typeface="+mj-lt"/>
                        </a:rPr>
                        <a:t> City Center Belgium </a:t>
                      </a:r>
                      <a:r>
                        <a:rPr lang="en-US" sz="1800" b="1" baseline="0" dirty="0" err="1" smtClean="0">
                          <a:latin typeface="+mj-lt"/>
                        </a:rPr>
                        <a:t>Chowk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endParaRPr lang="en-US" sz="1800" b="1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734877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5481583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8028704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150,000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RYK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Asad\Desktop\New folder (6)\IMG-20190524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69678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43184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9112466"/>
              </p:ext>
            </p:extLst>
          </p:nvPr>
        </p:nvGraphicFramePr>
        <p:xfrm>
          <a:off x="138370" y="6324600"/>
          <a:ext cx="12434630" cy="79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223"/>
                <a:gridCol w="9978407"/>
              </a:tblGrid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Location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Direction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875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err="1" smtClean="0">
                          <a:latin typeface="+mj-lt"/>
                        </a:rPr>
                        <a:t>Shahi</a:t>
                      </a:r>
                      <a:r>
                        <a:rPr lang="en-US" sz="1800" b="1" baseline="0" dirty="0" smtClean="0">
                          <a:latin typeface="+mj-lt"/>
                        </a:rPr>
                        <a:t> Road 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latin typeface="+mj-lt"/>
                        </a:rPr>
                        <a:t>FTCF: </a:t>
                      </a:r>
                      <a:r>
                        <a:rPr lang="en-US" sz="1800" b="1" dirty="0" err="1" smtClean="0">
                          <a:latin typeface="+mj-lt"/>
                        </a:rPr>
                        <a:t>Shahi</a:t>
                      </a:r>
                      <a:r>
                        <a:rPr lang="en-US" sz="1800" b="1" dirty="0" smtClean="0">
                          <a:latin typeface="+mj-lt"/>
                        </a:rPr>
                        <a:t> Road Lever Belgium </a:t>
                      </a:r>
                      <a:r>
                        <a:rPr lang="en-US" sz="1800" b="1" dirty="0" err="1" smtClean="0">
                          <a:latin typeface="+mj-lt"/>
                        </a:rPr>
                        <a:t>Chowk</a:t>
                      </a:r>
                      <a:r>
                        <a:rPr lang="en-US" sz="1800" b="1" dirty="0" smtClean="0">
                          <a:latin typeface="+mj-lt"/>
                        </a:rPr>
                        <a:t> </a:t>
                      </a:r>
                      <a:r>
                        <a:rPr lang="en-US" sz="1800" b="1" baseline="0" dirty="0" smtClean="0">
                          <a:latin typeface="+mj-lt"/>
                        </a:rPr>
                        <a:t> </a:t>
                      </a:r>
                      <a:r>
                        <a:rPr lang="en-US" sz="1800" b="1" dirty="0" smtClean="0">
                          <a:latin typeface="+mj-lt"/>
                        </a:rPr>
                        <a:t>Towards</a:t>
                      </a:r>
                      <a:r>
                        <a:rPr lang="en-US" sz="1800" b="1" baseline="0" dirty="0" smtClean="0">
                          <a:latin typeface="+mj-lt"/>
                        </a:rPr>
                        <a:t> Club Road City Center  </a:t>
                      </a:r>
                      <a:endParaRPr lang="en-US" sz="1800" b="1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6012" marR="96012" marT="48768" marB="48768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7127363"/>
              </p:ext>
            </p:extLst>
          </p:nvPr>
        </p:nvGraphicFramePr>
        <p:xfrm>
          <a:off x="9108115" y="274089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95"/>
                <a:gridCol w="2067235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Size</a:t>
                      </a:r>
                      <a:endParaRPr lang="en-US" sz="1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60x20</a:t>
                      </a:r>
                      <a:endParaRPr lang="en-US" sz="17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8985774"/>
              </p:ext>
            </p:extLst>
          </p:nvPr>
        </p:nvGraphicFramePr>
        <p:xfrm>
          <a:off x="9121140" y="3338238"/>
          <a:ext cx="3440430" cy="39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95562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Availability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7882547"/>
              </p:ext>
            </p:extLst>
          </p:nvPr>
        </p:nvGraphicFramePr>
        <p:xfrm>
          <a:off x="9121140" y="3962401"/>
          <a:ext cx="344043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170"/>
                <a:gridCol w="2080260"/>
              </a:tblGrid>
              <a:tr h="380999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Rate P/M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Rs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150,000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/=</a:t>
                      </a:r>
                      <a:endParaRPr lang="en-US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6012" marR="96012" marT="48768" marB="4876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093218" y="1222994"/>
            <a:ext cx="3468352" cy="105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RYK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Asad\Desktop\New folder (6)\IMG-20190802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7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73771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1204</TotalTime>
  <Words>434</Words>
  <Application>Microsoft Office PowerPoint</Application>
  <PresentationFormat>Custom</PresentationFormat>
  <Paragraphs>128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junaid</dc:creator>
  <cp:lastModifiedBy>MR</cp:lastModifiedBy>
  <cp:revision>619</cp:revision>
  <dcterms:created xsi:type="dcterms:W3CDTF">2006-08-16T00:00:00Z</dcterms:created>
  <dcterms:modified xsi:type="dcterms:W3CDTF">2020-07-25T09:12:59Z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397109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S8.2.0</vt:lpwstr>
  </property>
</Properties>
</file>