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58" r:id="rId2"/>
    <p:sldId id="359" r:id="rId3"/>
    <p:sldId id="360" r:id="rId4"/>
    <p:sldId id="362" r:id="rId5"/>
    <p:sldId id="363" r:id="rId6"/>
    <p:sldId id="364" r:id="rId7"/>
    <p:sldId id="365" r:id="rId8"/>
    <p:sldId id="366" r:id="rId9"/>
    <p:sldId id="367" r:id="rId10"/>
    <p:sldId id="370" r:id="rId11"/>
    <p:sldId id="369" r:id="rId12"/>
    <p:sldId id="368" r:id="rId13"/>
    <p:sldId id="371" r:id="rId14"/>
    <p:sldId id="372" r:id="rId15"/>
    <p:sldId id="374" r:id="rId16"/>
    <p:sldId id="373" r:id="rId17"/>
    <p:sldId id="375" r:id="rId18"/>
    <p:sldId id="376" r:id="rId19"/>
    <p:sldId id="377" r:id="rId20"/>
    <p:sldId id="378" r:id="rId21"/>
    <p:sldId id="379" r:id="rId22"/>
    <p:sldId id="380" r:id="rId23"/>
    <p:sldId id="383" r:id="rId24"/>
    <p:sldId id="384" r:id="rId25"/>
    <p:sldId id="382" r:id="rId26"/>
    <p:sldId id="381" r:id="rId27"/>
    <p:sldId id="392" r:id="rId28"/>
    <p:sldId id="391" r:id="rId29"/>
    <p:sldId id="390" r:id="rId30"/>
    <p:sldId id="389" r:id="rId31"/>
    <p:sldId id="388" r:id="rId32"/>
    <p:sldId id="387" r:id="rId33"/>
    <p:sldId id="386" r:id="rId34"/>
    <p:sldId id="385" r:id="rId35"/>
    <p:sldId id="397" r:id="rId36"/>
    <p:sldId id="396" r:id="rId37"/>
    <p:sldId id="395" r:id="rId38"/>
    <p:sldId id="394" r:id="rId39"/>
    <p:sldId id="393" r:id="rId40"/>
    <p:sldId id="400" r:id="rId41"/>
    <p:sldId id="399" r:id="rId42"/>
    <p:sldId id="398" r:id="rId43"/>
    <p:sldId id="356" r:id="rId44"/>
  </p:sldIdLst>
  <p:sldSz cx="12801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82" y="132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E52C-FFE7-44CA-975B-9F252B810EC5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D091-67E1-486D-ADED-A61A2A309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8974DA3-8F9F-4E99-A5F1-1E110A52699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6"/>
            <a:ext cx="1088136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4123" y="1381760"/>
            <a:ext cx="7549662" cy="5527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6"/>
            <a:ext cx="1088136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4"/>
            <a:ext cx="1088136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1637455"/>
            <a:ext cx="5656263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3" y="2319867"/>
            <a:ext cx="5656263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637455"/>
            <a:ext cx="5658485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319867"/>
            <a:ext cx="5658485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4"/>
            <a:ext cx="4211638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6"/>
            <a:ext cx="7156450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6"/>
            <a:ext cx="42116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1"/>
            <a:ext cx="7680960" cy="604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6"/>
            <a:ext cx="768096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8"/>
            <a:ext cx="115214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2"/>
            <a:ext cx="115214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3093720" y="138854"/>
            <a:ext cx="5227320" cy="7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What we Do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219200" y="8382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Mobile Float</a:t>
            </a: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7" y="1615440"/>
            <a:ext cx="3709353" cy="250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648200" y="1021081"/>
            <a:ext cx="4373880" cy="5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Bill Boards/Hoardings</a:t>
            </a:r>
          </a:p>
        </p:txBody>
      </p:sp>
      <p:pic>
        <p:nvPicPr>
          <p:cNvPr id="3078" name="Picture 8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37547"/>
            <a:ext cx="405384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2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217805" y="-154093"/>
            <a:ext cx="426720" cy="32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1" name="AutoShape 4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431165" y="846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2" name="AutoShape 6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644525" y="17102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pic>
        <p:nvPicPr>
          <p:cNvPr id="3083" name="Picture 7" descr="C:\Users\Pakiza\Desktop\Dairy mail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9200" y="1537547"/>
            <a:ext cx="362712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9448800" y="7620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BTL Activities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5" name="TextBox 13"/>
          <p:cNvSpPr txBox="1">
            <a:spLocks noChangeArrowheads="1"/>
          </p:cNvSpPr>
          <p:nvPr/>
        </p:nvSpPr>
        <p:spPr bwMode="auto">
          <a:xfrm>
            <a:off x="1271270" y="4470400"/>
            <a:ext cx="11210290" cy="22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All Kinds of Pana Flex /Vinyl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Offset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X/Rollup </a:t>
            </a:r>
            <a:r>
              <a:rPr lang="en-US" sz="3000" b="1" dirty="0" smtClean="0"/>
              <a:t>Stand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 smtClean="0"/>
              <a:t>Signage </a:t>
            </a:r>
            <a:r>
              <a:rPr lang="en-US" sz="3000" b="1" dirty="0"/>
              <a:t>(New installation and Maintenance) 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6" name="TextBox 2"/>
          <p:cNvSpPr txBox="1">
            <a:spLocks noChangeArrowheads="1"/>
          </p:cNvSpPr>
          <p:nvPr/>
        </p:nvSpPr>
        <p:spPr bwMode="auto">
          <a:xfrm>
            <a:off x="10027920" y="105086"/>
            <a:ext cx="277368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3000" b="1" dirty="0"/>
              <a:t>Ad Solution</a:t>
            </a:r>
          </a:p>
          <a:p>
            <a:pPr algn="ctr"/>
            <a:r>
              <a:rPr lang="en-US" sz="2000" b="1" dirty="0"/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225373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624473"/>
              </p:ext>
            </p:extLst>
          </p:nvPr>
        </p:nvGraphicFramePr>
        <p:xfrm>
          <a:off x="299567" y="6281928"/>
          <a:ext cx="12262003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475"/>
                <a:gridCol w="8744528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Ayub</a:t>
                      </a:r>
                      <a:r>
                        <a:rPr lang="en-US" sz="2000" b="1" dirty="0" smtClean="0"/>
                        <a:t> Park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dirty="0" smtClean="0"/>
                        <a:t>FTCF:DHA &amp; </a:t>
                      </a:r>
                      <a:r>
                        <a:rPr lang="en-US" sz="2000" b="1" dirty="0" err="1" smtClean="0"/>
                        <a:t>Bahria</a:t>
                      </a:r>
                      <a:r>
                        <a:rPr lang="en-US" sz="2000" b="1" dirty="0" smtClean="0"/>
                        <a:t> town towards </a:t>
                      </a:r>
                      <a:r>
                        <a:rPr lang="en-US" sz="2000" b="1" dirty="0" err="1" smtClean="0"/>
                        <a:t>katchery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9237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105x35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1501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34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 650,000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</a:p>
        </p:txBody>
      </p:sp>
      <p:pic>
        <p:nvPicPr>
          <p:cNvPr id="10" name="Picture 2" descr="C:\Users\SELECTO\Desktop\IMG_74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3496"/>
            <a:ext cx="8763000" cy="5830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ELECTO\Desktop\New folder (2)\IMG_25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98" y="3566159"/>
            <a:ext cx="3356712" cy="237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omer\Desktop\resized\IMG_5137_1280x9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676650"/>
            <a:ext cx="3022600" cy="2266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932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18653"/>
              </p:ext>
            </p:extLst>
          </p:nvPr>
        </p:nvGraphicFramePr>
        <p:xfrm>
          <a:off x="152400" y="6358128"/>
          <a:ext cx="12409170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692"/>
                <a:gridCol w="8849478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Ayub</a:t>
                      </a:r>
                      <a:r>
                        <a:rPr lang="en-US" sz="2000" b="1" dirty="0" smtClean="0"/>
                        <a:t> Park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dirty="0" smtClean="0"/>
                        <a:t>FTCF:DHA &amp; </a:t>
                      </a:r>
                      <a:r>
                        <a:rPr lang="en-US" sz="2000" b="1" dirty="0" err="1" smtClean="0"/>
                        <a:t>Bahria</a:t>
                      </a:r>
                      <a:r>
                        <a:rPr lang="en-US" sz="2000" b="1" dirty="0" smtClean="0"/>
                        <a:t> town towards </a:t>
                      </a:r>
                      <a:r>
                        <a:rPr lang="en-US" sz="2000" b="1" dirty="0" err="1" smtClean="0"/>
                        <a:t>katchery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8864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105x35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330630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3069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650,000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Jia Ali\Downloads\Ayub Park (105x35) (3)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8500"/>
            <a:ext cx="8763000" cy="606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exter\Desktop\22-September-2016\Rawalpindi\IMG_33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08499"/>
            <a:ext cx="3581400" cy="279128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46367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026762"/>
              </p:ext>
            </p:extLst>
          </p:nvPr>
        </p:nvGraphicFramePr>
        <p:xfrm>
          <a:off x="299567" y="63581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Ayub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Park</a:t>
                      </a:r>
                      <a:r>
                        <a:rPr lang="en-US" sz="2000" b="1" baseline="0" dirty="0" smtClean="0"/>
                        <a:t> near </a:t>
                      </a:r>
                      <a:r>
                        <a:rPr lang="en-US" sz="2000" b="1" baseline="0" dirty="0" err="1" smtClean="0"/>
                        <a:t>Defence</a:t>
                      </a:r>
                      <a:r>
                        <a:rPr lang="en-US" sz="2000" b="1" baseline="0" dirty="0" smtClean="0"/>
                        <a:t> 1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FTCF:Katchery</a:t>
                      </a:r>
                      <a:r>
                        <a:rPr lang="en-US" sz="2000" b="1" dirty="0" smtClean="0"/>
                        <a:t>  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Towards DHA, </a:t>
                      </a:r>
                      <a:r>
                        <a:rPr lang="en-US" sz="2000" b="1" dirty="0" err="1" smtClean="0"/>
                        <a:t>Bahria</a:t>
                      </a:r>
                      <a:r>
                        <a:rPr lang="en-US" sz="2000" b="1" dirty="0" smtClean="0"/>
                        <a:t> Town, </a:t>
                      </a:r>
                      <a:r>
                        <a:rPr lang="en-US" sz="2000" b="1" dirty="0" err="1" smtClean="0"/>
                        <a:t>Sawan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72304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90x30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2126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31514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750,000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SELECTO\Desktop\IMG_26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8499"/>
            <a:ext cx="8763000" cy="5830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omer\Desktop\resized\IMG_5799_1280x9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08499"/>
            <a:ext cx="2971800" cy="222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3505200" y="1640552"/>
            <a:ext cx="450238" cy="569248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971855" y="152400"/>
            <a:ext cx="190945" cy="353459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287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564113"/>
              </p:ext>
            </p:extLst>
          </p:nvPr>
        </p:nvGraphicFramePr>
        <p:xfrm>
          <a:off x="228600" y="6324600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Ayub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Park(Jhelum</a:t>
                      </a:r>
                      <a:r>
                        <a:rPr lang="en-US" sz="2000" b="1" baseline="0" dirty="0" smtClean="0"/>
                        <a:t> Road)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FTCF:Katchery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baseline="0" dirty="0" smtClean="0"/>
                        <a:t> t</a:t>
                      </a:r>
                      <a:r>
                        <a:rPr lang="en-US" sz="2000" b="1" dirty="0" smtClean="0"/>
                        <a:t>owards DHA &amp; </a:t>
                      </a:r>
                      <a:r>
                        <a:rPr lang="en-US" sz="2000" b="1" dirty="0" err="1" smtClean="0"/>
                        <a:t>Bahria</a:t>
                      </a:r>
                      <a:r>
                        <a:rPr lang="en-US" sz="2000" b="1" dirty="0" smtClean="0"/>
                        <a:t> town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96989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94021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3437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C:\Users\Javaria Raja\Desktop\resized\IMG_4086 (2)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" y="108500"/>
            <a:ext cx="8736441" cy="583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ia Ali\Downloads\IMG_04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38" y="3657600"/>
            <a:ext cx="377306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554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128157"/>
              </p:ext>
            </p:extLst>
          </p:nvPr>
        </p:nvGraphicFramePr>
        <p:xfrm>
          <a:off x="228600" y="6281928"/>
          <a:ext cx="12192000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394"/>
                <a:gridCol w="8694606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DHA</a:t>
                      </a:r>
                      <a:r>
                        <a:rPr lang="en-US" sz="2000" b="1" baseline="0" dirty="0" smtClean="0"/>
                        <a:t>  Round about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FTCF:Kachery</a:t>
                      </a:r>
                      <a:r>
                        <a:rPr lang="en-US" sz="2000" b="1" baseline="0" dirty="0" smtClean="0"/>
                        <a:t> , Jhelum road and moving towards G.T road DHA, </a:t>
                      </a:r>
                      <a:r>
                        <a:rPr lang="en-US" sz="2000" b="1" baseline="0" dirty="0" err="1" smtClean="0"/>
                        <a:t>Bahria</a:t>
                      </a:r>
                      <a:r>
                        <a:rPr lang="en-US" sz="2000" b="1" baseline="0" dirty="0" smtClean="0"/>
                        <a:t> town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3952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6690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7158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Adsign\Desktop\New folder\IMG_61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763001" cy="583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sign\Desktop\New folder\IMG_61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992" y="3518620"/>
            <a:ext cx="3292175" cy="246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923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27733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Defense 2 (</a:t>
                      </a:r>
                      <a:r>
                        <a:rPr lang="en-US" sz="2000" b="1" dirty="0" err="1" smtClean="0"/>
                        <a:t>Gigga</a:t>
                      </a:r>
                      <a:r>
                        <a:rPr lang="en-US" sz="2000" b="1" baseline="0" dirty="0" smtClean="0"/>
                        <a:t> Mall)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Bahria</a:t>
                      </a:r>
                      <a:r>
                        <a:rPr lang="en-US" sz="2000" b="1" baseline="0" dirty="0" smtClean="0"/>
                        <a:t> town, DHA1,2 going towards WTC, </a:t>
                      </a:r>
                      <a:r>
                        <a:rPr lang="en-US" sz="2000" b="1" baseline="0" dirty="0" err="1" smtClean="0"/>
                        <a:t>Gigga</a:t>
                      </a:r>
                      <a:r>
                        <a:rPr lang="en-US" sz="2000" b="1" baseline="0" dirty="0" smtClean="0"/>
                        <a:t> Mall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37783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14499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7317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SELECTO\Desktop\7th May tracking\IMG_06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050" y="299708"/>
            <a:ext cx="8534150" cy="5575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424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115387"/>
              </p:ext>
            </p:extLst>
          </p:nvPr>
        </p:nvGraphicFramePr>
        <p:xfrm>
          <a:off x="299567" y="6358128"/>
          <a:ext cx="12044833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178"/>
                <a:gridCol w="8589655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Airport opposite </a:t>
                      </a:r>
                      <a:r>
                        <a:rPr lang="en-US" sz="2000" b="1" dirty="0" err="1" smtClean="0"/>
                        <a:t>Askari</a:t>
                      </a:r>
                      <a:r>
                        <a:rPr lang="en-US" sz="2000" b="1" dirty="0" smtClean="0"/>
                        <a:t> 9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FTCF:Islamabad</a:t>
                      </a:r>
                      <a:r>
                        <a:rPr lang="en-US" sz="2000" b="1" dirty="0" smtClean="0"/>
                        <a:t> and moving towards </a:t>
                      </a:r>
                      <a:r>
                        <a:rPr lang="en-US" sz="2000" b="1" dirty="0" err="1" smtClean="0"/>
                        <a:t>Ammar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dirty="0" smtClean="0"/>
                        <a:t>.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51228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90x30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86471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84309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700,000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Jia Ali\Downloads\IMG_7065_1024x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029" y="243840"/>
            <a:ext cx="8706371" cy="5852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ELECTO\Desktop\Opposite Airport 90x30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983" y="3971644"/>
            <a:ext cx="3739932" cy="2103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6160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53172"/>
              </p:ext>
            </p:extLst>
          </p:nvPr>
        </p:nvGraphicFramePr>
        <p:xfrm>
          <a:off x="234986" y="6358128"/>
          <a:ext cx="12326584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321"/>
                <a:gridCol w="9734263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Rahimabad</a:t>
                      </a:r>
                      <a:r>
                        <a:rPr lang="en-US" sz="2000" b="1" dirty="0" smtClean="0"/>
                        <a:t> Fly over 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FTCF:Chaklala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Cantt</a:t>
                      </a:r>
                      <a:r>
                        <a:rPr lang="en-US" sz="2000" b="1" dirty="0" smtClean="0"/>
                        <a:t> FTCF Airport</a:t>
                      </a:r>
                      <a:r>
                        <a:rPr lang="en-US" sz="2000" b="1" baseline="0" dirty="0" smtClean="0"/>
                        <a:t> Towards </a:t>
                      </a:r>
                      <a:r>
                        <a:rPr lang="en-US" sz="2000" b="1" baseline="0" dirty="0" err="1" smtClean="0"/>
                        <a:t>Ammar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chowk</a:t>
                      </a:r>
                      <a:r>
                        <a:rPr lang="en-US" sz="2000" b="1" baseline="0" dirty="0" smtClean="0"/>
                        <a:t> Scheme 3 &amp;</a:t>
                      </a:r>
                      <a:r>
                        <a:rPr lang="en-US" sz="2000" b="1" baseline="0" dirty="0" err="1" smtClean="0"/>
                        <a:t>Kachery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chowk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17159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70891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87474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500,000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SELECTO\Desktop\2nd campaign of aquatic execution\Rahimabad flyover on 6th june\WhatsApp Image 2018-06-06 at 11.05.36 AM (1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0979"/>
            <a:ext cx="8839200" cy="582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ELECTO\Desktop\Tracking 19feb\Pindi\IMG_10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89" y="3559111"/>
            <a:ext cx="3554532" cy="237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1447800" y="4326874"/>
            <a:ext cx="254147" cy="321326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053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089696"/>
              </p:ext>
            </p:extLst>
          </p:nvPr>
        </p:nvGraphicFramePr>
        <p:xfrm>
          <a:off x="152400" y="6324600"/>
          <a:ext cx="12420600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903283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Rawal</a:t>
                      </a:r>
                      <a:r>
                        <a:rPr lang="en-US" sz="2000" b="1" dirty="0" smtClean="0"/>
                        <a:t> Road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dirty="0" err="1" smtClean="0"/>
                        <a:t>FTCF:</a:t>
                      </a:r>
                      <a:r>
                        <a:rPr lang="en-US" sz="2000" b="1" baseline="0" dirty="0" err="1" smtClean="0"/>
                        <a:t>Chandni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Chowk,Murree</a:t>
                      </a:r>
                      <a:r>
                        <a:rPr lang="en-US" sz="2000" b="1" baseline="0" dirty="0" smtClean="0"/>
                        <a:t> Road MT </a:t>
                      </a:r>
                      <a:r>
                        <a:rPr lang="en-US" sz="2000" b="1" baseline="0" dirty="0" err="1" smtClean="0"/>
                        <a:t>Foji</a:t>
                      </a:r>
                      <a:r>
                        <a:rPr lang="en-US" sz="2000" b="1" baseline="0" dirty="0" smtClean="0"/>
                        <a:t> Tower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20908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30257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70753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SELECTO\Desktop\IMG_14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72" y="228600"/>
            <a:ext cx="8625428" cy="583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SELECTO\Desktop\tracking by PPT\Rawal road on 21may sabroso\IMG_24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72" y="3777700"/>
            <a:ext cx="3213522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2398025" y="1779974"/>
            <a:ext cx="254147" cy="321326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38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92681"/>
              </p:ext>
            </p:extLst>
          </p:nvPr>
        </p:nvGraphicFramePr>
        <p:xfrm>
          <a:off x="76200" y="6324600"/>
          <a:ext cx="12485370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550"/>
                <a:gridCol w="890382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Rawal</a:t>
                      </a:r>
                      <a:r>
                        <a:rPr lang="en-US" sz="2000" b="1" dirty="0" smtClean="0"/>
                        <a:t> Road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dirty="0" err="1" smtClean="0"/>
                        <a:t>FTCF</a:t>
                      </a:r>
                      <a:r>
                        <a:rPr lang="en-US" sz="2000" b="0" dirty="0" err="1" smtClean="0"/>
                        <a:t>:</a:t>
                      </a:r>
                      <a:r>
                        <a:rPr lang="en-US" sz="2000" b="1" dirty="0" err="1" smtClean="0"/>
                        <a:t>Rawal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dirty="0" smtClean="0"/>
                        <a:t> towards PAF 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dirty="0" smtClean="0"/>
                        <a:t>. 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6025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628060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37186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SELECTO\Desktop\tracking by PPT\rawal road sabroso\IMG_28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95" y="195943"/>
            <a:ext cx="8748505" cy="5823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95" y="3916680"/>
            <a:ext cx="2949793" cy="2103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253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65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5000" b="1" dirty="0"/>
              <a:t>Proposal for</a:t>
            </a:r>
          </a:p>
          <a:p>
            <a:pPr algn="ctr"/>
            <a:r>
              <a:rPr lang="en-US" sz="5000" b="1" dirty="0"/>
              <a:t>Billboards </a:t>
            </a:r>
            <a:r>
              <a:rPr lang="en-US" sz="5000" b="1" dirty="0" smtClean="0"/>
              <a:t>in</a:t>
            </a:r>
            <a:r>
              <a:rPr lang="en-US" sz="5000" b="1" dirty="0"/>
              <a:t> </a:t>
            </a:r>
            <a:r>
              <a:rPr lang="en-US" sz="5000" b="1" dirty="0" smtClean="0"/>
              <a:t>Rawalpindi</a:t>
            </a:r>
            <a:endParaRPr lang="en-US" sz="5000" b="1" dirty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981200" y="96156"/>
            <a:ext cx="8854440" cy="18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7500" b="1" dirty="0">
                <a:solidFill>
                  <a:schemeClr val="tx2">
                    <a:lumMod val="75000"/>
                  </a:schemeClr>
                </a:solidFill>
              </a:rPr>
              <a:t>Ad Solution</a:t>
            </a:r>
          </a:p>
          <a:p>
            <a:pPr algn="ctr"/>
            <a:r>
              <a:rPr lang="en-US" sz="3500" b="1" dirty="0">
                <a:solidFill>
                  <a:schemeClr val="tx2">
                    <a:lumMod val="75000"/>
                  </a:schemeClr>
                </a:solidFill>
              </a:rPr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297145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510126"/>
              </p:ext>
            </p:extLst>
          </p:nvPr>
        </p:nvGraphicFramePr>
        <p:xfrm>
          <a:off x="152400" y="6096000"/>
          <a:ext cx="12409170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913257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Khawaja</a:t>
                      </a:r>
                      <a:r>
                        <a:rPr lang="en-US" sz="2000" b="1" dirty="0" smtClean="0"/>
                        <a:t> Corporation </a:t>
                      </a:r>
                      <a:r>
                        <a:rPr lang="en-US" sz="2000" b="1" dirty="0" err="1" smtClean="0"/>
                        <a:t>Chowk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FTCF: </a:t>
                      </a:r>
                      <a:r>
                        <a:rPr lang="en-US" sz="2000" b="1" dirty="0" err="1" smtClean="0"/>
                        <a:t>Lalazar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Askari</a:t>
                      </a:r>
                      <a:r>
                        <a:rPr lang="en-US" sz="2000" b="1" dirty="0" smtClean="0"/>
                        <a:t> 14 towards</a:t>
                      </a:r>
                      <a:r>
                        <a:rPr lang="en-US" sz="2000" b="1" baseline="0" dirty="0" smtClean="0"/>
                        <a:t> Khawaja Corporation Chowk, </a:t>
                      </a:r>
                      <a:r>
                        <a:rPr lang="en-US" sz="2000" b="1" baseline="0" dirty="0" err="1" smtClean="0"/>
                        <a:t>Adyala</a:t>
                      </a:r>
                      <a:r>
                        <a:rPr lang="en-US" sz="2000" b="1" baseline="0" dirty="0" smtClean="0"/>
                        <a:t> to </a:t>
                      </a:r>
                      <a:r>
                        <a:rPr lang="en-US" sz="2000" b="1" baseline="0" dirty="0" err="1" smtClean="0"/>
                        <a:t>Katchehry</a:t>
                      </a:r>
                      <a:r>
                        <a:rPr lang="en-US" sz="2000" b="1" baseline="0" dirty="0" smtClean="0"/>
                        <a:t> Chowk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42758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45X15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0593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5921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Jia Ali\Desktop\resized\Picture5_600x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8500"/>
            <a:ext cx="8859846" cy="59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00" y="3962400"/>
            <a:ext cx="3143701" cy="192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6265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837689"/>
              </p:ext>
            </p:extLst>
          </p:nvPr>
        </p:nvGraphicFramePr>
        <p:xfrm>
          <a:off x="152400" y="6358128"/>
          <a:ext cx="12496800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594"/>
                <a:gridCol w="9067206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Bank Road </a:t>
                      </a:r>
                      <a:r>
                        <a:rPr lang="en-US" sz="2000" b="1" dirty="0" err="1" smtClean="0"/>
                        <a:t>Saddar</a:t>
                      </a:r>
                      <a:r>
                        <a:rPr lang="en-US" sz="2000" b="1" dirty="0" smtClean="0"/>
                        <a:t> RWP </a:t>
                      </a:r>
                      <a:r>
                        <a:rPr lang="en-US" sz="2000" b="1" dirty="0" err="1" smtClean="0"/>
                        <a:t>Cantt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FTCF:Adamjee</a:t>
                      </a:r>
                      <a:r>
                        <a:rPr lang="en-US" sz="2000" b="1" dirty="0" smtClean="0"/>
                        <a:t> road towards GPO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5632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50x20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25164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67333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SELECTO\Desktop\WhatsApp Image 2018-05-08 at 6.46.10 PM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ELECTO\Desktop\DSCN28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156" y="184700"/>
            <a:ext cx="3015244" cy="1974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874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517579"/>
              </p:ext>
            </p:extLst>
          </p:nvPr>
        </p:nvGraphicFramePr>
        <p:xfrm>
          <a:off x="152400" y="6281928"/>
          <a:ext cx="12409170" cy="801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890397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Main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saddar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GPO </a:t>
                      </a:r>
                      <a:r>
                        <a:rPr lang="en-US" sz="1800" b="1" dirty="0" err="1" smtClean="0"/>
                        <a:t>Chowk</a:t>
                      </a:r>
                      <a:r>
                        <a:rPr lang="en-US" sz="1800" b="1" baseline="0" dirty="0" err="1" smtClean="0"/>
                        <a:t>n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Cantt</a:t>
                      </a:r>
                      <a:endParaRPr lang="en-US" sz="18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FTCF:Mall</a:t>
                      </a:r>
                      <a:r>
                        <a:rPr lang="en-US" sz="1800" b="1" dirty="0" smtClean="0"/>
                        <a:t> Road Towards Bank Road</a:t>
                      </a:r>
                      <a:endParaRPr lang="en-US" sz="18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2184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50x20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0536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16004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SELECTO\Desktop\IMG_0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799547" cy="5833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ELECTO\Desktop\Picture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3608932"/>
            <a:ext cx="3616208" cy="237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062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59405"/>
              </p:ext>
            </p:extLst>
          </p:nvPr>
        </p:nvGraphicFramePr>
        <p:xfrm>
          <a:off x="152400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Commercial Market At </a:t>
                      </a:r>
                      <a:r>
                        <a:rPr lang="en-US" sz="2000" b="1" dirty="0" err="1" smtClean="0"/>
                        <a:t>Khaadi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FTCF:Refreshment</a:t>
                      </a:r>
                      <a:r>
                        <a:rPr lang="en-US" sz="2000" b="1" dirty="0" smtClean="0"/>
                        <a:t> Center and going towards </a:t>
                      </a:r>
                      <a:r>
                        <a:rPr lang="en-US" sz="2000" b="1" dirty="0" err="1" smtClean="0"/>
                        <a:t>Murree</a:t>
                      </a:r>
                      <a:r>
                        <a:rPr lang="en-US" sz="2000" b="1" dirty="0" smtClean="0"/>
                        <a:t> road Double road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2786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78417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46198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3306" y="34729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0" name="Picture 2" descr="C:\Users\SELECTO\Desktop\IMG_0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109629"/>
            <a:ext cx="8728705" cy="5757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SELECTO\Desktop\IMG_04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685" y="3178165"/>
            <a:ext cx="353247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3731082" y="830395"/>
            <a:ext cx="307518" cy="388805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000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366127"/>
              </p:ext>
            </p:extLst>
          </p:nvPr>
        </p:nvGraphicFramePr>
        <p:xfrm>
          <a:off x="152400" y="6281928"/>
          <a:ext cx="12409170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692"/>
                <a:gridCol w="8849478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Commercial</a:t>
                      </a:r>
                      <a:r>
                        <a:rPr lang="en-US" sz="2000" b="1" baseline="0" dirty="0" smtClean="0"/>
                        <a:t> Market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 Murree Road and moving towards </a:t>
                      </a:r>
                      <a:r>
                        <a:rPr lang="en-US" sz="2000" b="1" dirty="0" err="1" smtClean="0"/>
                        <a:t>Tehzeeb</a:t>
                      </a:r>
                      <a:r>
                        <a:rPr lang="en-US" sz="2000" b="1" dirty="0" smtClean="0"/>
                        <a:t> Baker and Said </a:t>
                      </a:r>
                      <a:r>
                        <a:rPr lang="en-US" sz="2000" b="1" dirty="0" err="1" smtClean="0"/>
                        <a:t>pur</a:t>
                      </a:r>
                      <a:r>
                        <a:rPr lang="en-US" sz="2000" b="1" dirty="0" smtClean="0"/>
                        <a:t> Road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6382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50x20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28715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25593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Jia Ali\Desktop\IMG_89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91781"/>
            <a:ext cx="8763000" cy="5751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7788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324777"/>
              </p:ext>
            </p:extLst>
          </p:nvPr>
        </p:nvGraphicFramePr>
        <p:xfrm>
          <a:off x="299567" y="6205728"/>
          <a:ext cx="12121033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814"/>
                <a:gridCol w="9691219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Commercial</a:t>
                      </a:r>
                      <a:r>
                        <a:rPr lang="en-US" sz="2000" b="1" baseline="0" dirty="0" smtClean="0"/>
                        <a:t> Market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FTCF:Tehzeeb</a:t>
                      </a:r>
                      <a:r>
                        <a:rPr lang="en-US" sz="2000" b="1" dirty="0" smtClean="0"/>
                        <a:t> Bakers , Refreshment center &amp; said purr road</a:t>
                      </a:r>
                      <a:r>
                        <a:rPr lang="en-US" sz="2000" b="1" baseline="0" dirty="0" smtClean="0"/>
                        <a:t> TMT </a:t>
                      </a:r>
                      <a:r>
                        <a:rPr lang="en-US" sz="2000" b="1" baseline="0" dirty="0" err="1" smtClean="0"/>
                        <a:t>Murree</a:t>
                      </a:r>
                      <a:r>
                        <a:rPr lang="en-US" sz="2000" b="1" baseline="0" dirty="0" smtClean="0"/>
                        <a:t> Road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0883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50x20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42698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5489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SELECTO\Desktop\IMG_26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59136"/>
            <a:ext cx="8382000" cy="5684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4035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514551"/>
              </p:ext>
            </p:extLst>
          </p:nvPr>
        </p:nvGraphicFramePr>
        <p:xfrm>
          <a:off x="228600" y="6205728"/>
          <a:ext cx="12192000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80423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Commercial Market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 </a:t>
                      </a:r>
                      <a:r>
                        <a:rPr lang="en-US" sz="2000" b="1" baseline="0" dirty="0" err="1" smtClean="0"/>
                        <a:t>Chandni</a:t>
                      </a:r>
                      <a:r>
                        <a:rPr lang="en-US" sz="2000" b="1" baseline="0" dirty="0" smtClean="0"/>
                        <a:t> Chowk, </a:t>
                      </a:r>
                      <a:r>
                        <a:rPr lang="en-US" sz="2000" b="1" baseline="0" dirty="0" err="1" smtClean="0"/>
                        <a:t>Shaheen</a:t>
                      </a:r>
                      <a:r>
                        <a:rPr lang="en-US" sz="2000" b="1" baseline="0" dirty="0" smtClean="0"/>
                        <a:t> Chemist moving towards 5</a:t>
                      </a:r>
                      <a:r>
                        <a:rPr lang="en-US" sz="2000" b="1" baseline="30000" dirty="0" smtClean="0"/>
                        <a:t>th</a:t>
                      </a:r>
                      <a:r>
                        <a:rPr lang="en-US" sz="2000" b="1" baseline="0" dirty="0" smtClean="0"/>
                        <a:t> road</a:t>
                      </a:r>
                      <a:r>
                        <a:rPr lang="en-US" sz="2000" b="1" dirty="0" smtClean="0"/>
                        <a:t>.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840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20x40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700804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6072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SELECTO\Desktop\IMG_0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469674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5384653" y="1278874"/>
            <a:ext cx="254147" cy="334834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366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200187"/>
              </p:ext>
            </p:extLst>
          </p:nvPr>
        </p:nvGraphicFramePr>
        <p:xfrm>
          <a:off x="152400" y="6019800"/>
          <a:ext cx="12409170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692"/>
                <a:gridCol w="8849478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Rehmanabad</a:t>
                      </a:r>
                      <a:r>
                        <a:rPr lang="en-US" sz="2000" b="1" dirty="0" smtClean="0"/>
                        <a:t> Main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Enterance</a:t>
                      </a:r>
                      <a:r>
                        <a:rPr lang="en-US" sz="2000" b="1" baseline="0" dirty="0" smtClean="0"/>
                        <a:t> to </a:t>
                      </a:r>
                      <a:r>
                        <a:rPr lang="en-US" sz="2000" b="1" baseline="0" dirty="0" err="1" smtClean="0"/>
                        <a:t>Commerical</a:t>
                      </a:r>
                      <a:r>
                        <a:rPr lang="en-US" sz="2000" b="1" baseline="0" dirty="0" smtClean="0"/>
                        <a:t> Market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Faizabad</a:t>
                      </a:r>
                      <a:r>
                        <a:rPr lang="en-US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,Islamabad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Moving towards Murree Road &amp; Saddar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98070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9025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77119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SELECTO\Desktop\7th May tracking\IMG_06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" y="152400"/>
            <a:ext cx="8519160" cy="5684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3657600" y="750566"/>
            <a:ext cx="261155" cy="330186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762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989287"/>
              </p:ext>
            </p:extLst>
          </p:nvPr>
        </p:nvGraphicFramePr>
        <p:xfrm>
          <a:off x="299567" y="63581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833"/>
                <a:gridCol w="7766014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Naaz</a:t>
                      </a:r>
                      <a:r>
                        <a:rPr lang="en-US" sz="2000" b="1" dirty="0" smtClean="0"/>
                        <a:t> Cinema</a:t>
                      </a:r>
                      <a:r>
                        <a:rPr lang="en-US" sz="2000" b="1" baseline="0" dirty="0" smtClean="0"/>
                        <a:t> Main </a:t>
                      </a:r>
                      <a:r>
                        <a:rPr lang="en-US" sz="2000" b="1" baseline="0" dirty="0" err="1" smtClean="0"/>
                        <a:t>Murree</a:t>
                      </a:r>
                      <a:r>
                        <a:rPr lang="en-US" sz="2000" b="1" baseline="0" dirty="0" smtClean="0"/>
                        <a:t> Road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 </a:t>
                      </a:r>
                      <a:r>
                        <a:rPr lang="en-US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Fazabad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Commerical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going towards Saddar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04838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55136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36550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SELECTO\Desktop\Tracking on 5th April\IMG_99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99708"/>
            <a:ext cx="8442960" cy="5643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4394053" y="669274"/>
            <a:ext cx="254147" cy="321326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94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090871"/>
              </p:ext>
            </p:extLst>
          </p:nvPr>
        </p:nvGraphicFramePr>
        <p:xfrm>
          <a:off x="299567" y="62819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Naaz</a:t>
                      </a:r>
                      <a:r>
                        <a:rPr lang="en-US" sz="2000" b="1" baseline="0" dirty="0" smtClean="0"/>
                        <a:t> Cinema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 Road FTCF </a:t>
                      </a:r>
                      <a:r>
                        <a:rPr lang="en-US" sz="2000" b="1" dirty="0" err="1" smtClean="0"/>
                        <a:t>Commettie</a:t>
                      </a:r>
                      <a:r>
                        <a:rPr lang="en-US" sz="2000" b="1" dirty="0" smtClean="0"/>
                        <a:t> Chowk Towards </a:t>
                      </a:r>
                      <a:r>
                        <a:rPr lang="en-US" sz="2000" b="1" dirty="0" err="1" smtClean="0"/>
                        <a:t>Waris</a:t>
                      </a:r>
                      <a:r>
                        <a:rPr lang="en-US" sz="2000" b="1" dirty="0" smtClean="0"/>
                        <a:t> Khan </a:t>
                      </a:r>
                      <a:r>
                        <a:rPr lang="en-US" sz="2000" b="1" dirty="0" err="1" smtClean="0"/>
                        <a:t>Stop,Chandni</a:t>
                      </a:r>
                      <a:r>
                        <a:rPr lang="en-US" sz="2000" b="1" baseline="0" dirty="0" smtClean="0"/>
                        <a:t> Chowk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59780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6558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1424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SELECTO\Desktop\New folder (8)\IMG_09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" y="299708"/>
            <a:ext cx="8442960" cy="5720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Execution\Presentation Pics\Naz Cinema\IMG_19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569626"/>
            <a:ext cx="3759218" cy="2450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8362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697141"/>
              </p:ext>
            </p:extLst>
          </p:nvPr>
        </p:nvGraphicFramePr>
        <p:xfrm>
          <a:off x="229753" y="62819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u="none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none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u="none" baseline="0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u="none" dirty="0" err="1" smtClean="0"/>
                        <a:t>Haider</a:t>
                      </a:r>
                      <a:r>
                        <a:rPr lang="en-US" sz="2000" b="1" u="none" dirty="0" smtClean="0"/>
                        <a:t> Road, </a:t>
                      </a:r>
                      <a:r>
                        <a:rPr lang="en-US" sz="2000" b="1" u="none" dirty="0" err="1" smtClean="0"/>
                        <a:t>Sadar</a:t>
                      </a:r>
                      <a:endParaRPr lang="en-US" sz="2000" b="1" u="none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u="none" dirty="0" smtClean="0"/>
                        <a:t> </a:t>
                      </a:r>
                      <a:r>
                        <a:rPr lang="en-US" sz="2000" b="1" u="none" dirty="0" err="1" smtClean="0"/>
                        <a:t>FTCF:</a:t>
                      </a:r>
                      <a:r>
                        <a:rPr lang="en-US" sz="2000" b="1" u="none" baseline="0" dirty="0" err="1" smtClean="0"/>
                        <a:t>Tehzeeb</a:t>
                      </a:r>
                      <a:r>
                        <a:rPr lang="en-US" sz="2000" b="1" u="none" baseline="0" dirty="0" smtClean="0"/>
                        <a:t> Bakers &amp; GPO towards Railway Station &amp; Mall road.</a:t>
                      </a:r>
                      <a:endParaRPr lang="en-US" sz="2000" b="1" u="none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54749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90x30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82220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71261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 950,000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018388" y="1234692"/>
            <a:ext cx="1618013" cy="87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Jia Ali\Desktop\resized\Picture4_600x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1441"/>
            <a:ext cx="8915400" cy="594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570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40550"/>
              </p:ext>
            </p:extLst>
          </p:nvPr>
        </p:nvGraphicFramePr>
        <p:xfrm>
          <a:off x="299567" y="6324600"/>
          <a:ext cx="12044833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552"/>
                <a:gridCol w="9086281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Chandani</a:t>
                      </a:r>
                      <a:r>
                        <a:rPr lang="en-US" sz="2000" b="1" dirty="0" smtClean="0"/>
                        <a:t> Chowk Flyover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 </a:t>
                      </a:r>
                      <a:r>
                        <a:rPr lang="en-US" sz="2000" b="1" dirty="0" err="1" smtClean="0"/>
                        <a:t>Liaquat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Bagh</a:t>
                      </a:r>
                      <a:r>
                        <a:rPr lang="en-US" sz="2000" b="1" baseline="0" dirty="0" smtClean="0"/>
                        <a:t> And Saddar going toward </a:t>
                      </a:r>
                      <a:r>
                        <a:rPr lang="en-US" sz="2000" b="1" baseline="0" dirty="0" err="1" smtClean="0"/>
                        <a:t>Fazabad</a:t>
                      </a:r>
                      <a:r>
                        <a:rPr lang="en-US" sz="2000" b="1" baseline="0" dirty="0" smtClean="0"/>
                        <a:t> &amp; Islamabad Expressway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2088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1375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940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SELECTO\Desktop\IMG_14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23255" cy="5823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4127455" y="1159132"/>
            <a:ext cx="254147" cy="321326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657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076027"/>
              </p:ext>
            </p:extLst>
          </p:nvPr>
        </p:nvGraphicFramePr>
        <p:xfrm>
          <a:off x="229753" y="6358128"/>
          <a:ext cx="121146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247"/>
                <a:gridCol w="92964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</a:t>
                      </a:r>
                      <a:r>
                        <a:rPr lang="en-US" sz="2000" b="1" baseline="30000" dirty="0" smtClean="0"/>
                        <a:t>th</a:t>
                      </a:r>
                      <a:r>
                        <a:rPr lang="en-US" sz="2000" b="1" dirty="0" smtClean="0"/>
                        <a:t> Road Flyover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 </a:t>
                      </a:r>
                      <a:r>
                        <a:rPr lang="en-US" sz="2000" b="1" dirty="0" err="1" smtClean="0"/>
                        <a:t>Faizabad</a:t>
                      </a:r>
                      <a:r>
                        <a:rPr lang="en-US" sz="2000" b="1" dirty="0" smtClean="0"/>
                        <a:t> and moving</a:t>
                      </a:r>
                      <a:r>
                        <a:rPr lang="en-US" sz="2000" b="1" baseline="0" dirty="0" smtClean="0"/>
                        <a:t> towards </a:t>
                      </a:r>
                      <a:r>
                        <a:rPr lang="en-US" sz="2000" b="1" baseline="0" dirty="0" err="1" smtClean="0"/>
                        <a:t>Chandni</a:t>
                      </a:r>
                      <a:r>
                        <a:rPr lang="en-US" sz="2000" b="1" baseline="0" dirty="0" smtClean="0"/>
                        <a:t> chowk and Saddar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80560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479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2766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G:\Mehdi All Execution In 2017\Execution Month Wise 2017\Gulshan Plaza\June 2017\New folder\DSC0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52" y="134732"/>
            <a:ext cx="8727948" cy="6037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ia Ali\Downloads\IMG_6349_800x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52" y="3687827"/>
            <a:ext cx="3225834" cy="2484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670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329519"/>
              </p:ext>
            </p:extLst>
          </p:nvPr>
        </p:nvGraphicFramePr>
        <p:xfrm>
          <a:off x="228600" y="6324600"/>
          <a:ext cx="12192000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80423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6th Road 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Murree</a:t>
                      </a:r>
                      <a:r>
                        <a:rPr lang="en-US" sz="2000" b="1" dirty="0" smtClean="0"/>
                        <a:t> Road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FTCF:Faizabad</a:t>
                      </a:r>
                      <a:r>
                        <a:rPr lang="en-US" sz="2000" b="1" dirty="0" smtClean="0"/>
                        <a:t> and going towards Commercial Market &amp; </a:t>
                      </a:r>
                      <a:r>
                        <a:rPr lang="en-US" sz="2000" b="1" dirty="0" err="1" smtClean="0"/>
                        <a:t>Chandani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37224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221480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048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SELECTO\Desktop\IMG_89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30419"/>
            <a:ext cx="8686800" cy="5863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ehdi Hussain\Desktop\Picture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084320"/>
            <a:ext cx="3380277" cy="201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880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56294"/>
              </p:ext>
            </p:extLst>
          </p:nvPr>
        </p:nvGraphicFramePr>
        <p:xfrm>
          <a:off x="223367" y="6324600"/>
          <a:ext cx="12273433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833"/>
                <a:gridCol w="82296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Liaquat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Bagh</a:t>
                      </a:r>
                      <a:r>
                        <a:rPr lang="en-US" sz="2000" b="1" dirty="0" smtClean="0"/>
                        <a:t> Signal, </a:t>
                      </a:r>
                      <a:r>
                        <a:rPr lang="en-US" sz="2000" b="1" dirty="0" err="1" smtClean="0"/>
                        <a:t>Murree</a:t>
                      </a:r>
                      <a:r>
                        <a:rPr lang="en-US" sz="2000" b="1" dirty="0" smtClean="0"/>
                        <a:t> Road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FTCF:chandani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dirty="0" smtClean="0"/>
                        <a:t> towards </a:t>
                      </a:r>
                      <a:r>
                        <a:rPr lang="en-US" sz="2000" b="1" dirty="0" err="1" smtClean="0"/>
                        <a:t>Liaquat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Bagh</a:t>
                      </a:r>
                      <a:r>
                        <a:rPr lang="en-US" sz="2000" b="1" dirty="0" smtClean="0"/>
                        <a:t> ,</a:t>
                      </a:r>
                      <a:r>
                        <a:rPr lang="en-US" sz="2000" b="1" dirty="0" err="1" smtClean="0"/>
                        <a:t>Saddar</a:t>
                      </a:r>
                      <a:r>
                        <a:rPr lang="en-US" sz="2000" b="1" dirty="0" smtClean="0"/>
                        <a:t> &amp; </a:t>
                      </a:r>
                      <a:r>
                        <a:rPr lang="en-US" sz="2000" b="1" dirty="0" err="1" smtClean="0"/>
                        <a:t>katchery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4882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36339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9219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Jia Ali\Downloads\DSC00191_1024x5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228600"/>
            <a:ext cx="8686799" cy="576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Massive\Tracking\2017\March\20-03-2017\Rawalpindi\IMG_19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228600"/>
            <a:ext cx="3594152" cy="24688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01719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02225"/>
              </p:ext>
            </p:extLst>
          </p:nvPr>
        </p:nvGraphicFramePr>
        <p:xfrm>
          <a:off x="228600" y="6324600"/>
          <a:ext cx="12273433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433"/>
                <a:gridCol w="83820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Moti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Mahal</a:t>
                      </a:r>
                      <a:r>
                        <a:rPr lang="en-US" sz="2000" b="1" baseline="0" dirty="0" smtClean="0"/>
                        <a:t> Main </a:t>
                      </a:r>
                      <a:r>
                        <a:rPr lang="en-US" sz="2000" b="1" baseline="0" dirty="0" err="1" smtClean="0"/>
                        <a:t>Murree</a:t>
                      </a:r>
                      <a:r>
                        <a:rPr lang="en-US" sz="2000" b="1" baseline="0" dirty="0" smtClean="0"/>
                        <a:t> Road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FTCF:View</a:t>
                      </a:r>
                      <a:r>
                        <a:rPr lang="en-US" sz="2000" b="1" dirty="0" smtClean="0"/>
                        <a:t> from </a:t>
                      </a:r>
                      <a:r>
                        <a:rPr lang="en-US" sz="2000" b="1" dirty="0" err="1" smtClean="0"/>
                        <a:t>Faizabad</a:t>
                      </a:r>
                      <a:r>
                        <a:rPr lang="en-US" sz="2000" b="1" dirty="0" smtClean="0"/>
                        <a:t> towards </a:t>
                      </a:r>
                      <a:r>
                        <a:rPr lang="en-US" sz="2000" b="1" dirty="0" err="1" smtClean="0"/>
                        <a:t>Saddar</a:t>
                      </a:r>
                      <a:r>
                        <a:rPr lang="en-US" sz="2000" b="1" dirty="0" smtClean="0"/>
                        <a:t> &amp; Rawalpindi Medical College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2779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40401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5887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SELECTO\Desktop\Tracking on 5th April\IMG_98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41193"/>
            <a:ext cx="8610600" cy="5793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4595967" y="1256987"/>
            <a:ext cx="307518" cy="517501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275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0742"/>
              </p:ext>
            </p:extLst>
          </p:nvPr>
        </p:nvGraphicFramePr>
        <p:xfrm>
          <a:off x="229753" y="6281928"/>
          <a:ext cx="1233181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661"/>
                <a:gridCol w="10337156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Tehzeeb</a:t>
                      </a:r>
                      <a:r>
                        <a:rPr lang="en-US" sz="2000" b="1" baseline="0" dirty="0" smtClean="0"/>
                        <a:t> Bakers 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FTCF:Haider</a:t>
                      </a:r>
                      <a:r>
                        <a:rPr lang="en-US" sz="2000" b="1" dirty="0" smtClean="0"/>
                        <a:t> Road FTCF GPO</a:t>
                      </a:r>
                      <a:r>
                        <a:rPr lang="en-US" sz="2000" b="1" baseline="0" dirty="0" smtClean="0"/>
                        <a:t> Stop </a:t>
                      </a:r>
                      <a:r>
                        <a:rPr lang="en-US" sz="2000" b="1" dirty="0" smtClean="0"/>
                        <a:t>Kashmir Road</a:t>
                      </a:r>
                      <a:r>
                        <a:rPr lang="en-US" sz="2000" b="1" baseline="0" dirty="0" smtClean="0"/>
                        <a:t> Towards Station More Stop </a:t>
                      </a:r>
                      <a:r>
                        <a:rPr lang="en-US" sz="2000" b="1" baseline="0" dirty="0" err="1" smtClean="0"/>
                        <a:t>Mehfooz</a:t>
                      </a:r>
                      <a:r>
                        <a:rPr lang="en-US" sz="2000" b="1" baseline="0" dirty="0" smtClean="0"/>
                        <a:t> Road 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82746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145771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7047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SELECTO\Desktop\DSC06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84700"/>
            <a:ext cx="8763000" cy="583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homail SK\Downloads\IMG_3456_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38" y="3810000"/>
            <a:ext cx="3348400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8889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33103"/>
              </p:ext>
            </p:extLst>
          </p:nvPr>
        </p:nvGraphicFramePr>
        <p:xfrm>
          <a:off x="152400" y="6205728"/>
          <a:ext cx="12420600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903283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DHA Gate 2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dirty="0" smtClean="0"/>
                        <a:t>FTCF: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b="1" dirty="0" smtClean="0"/>
                        <a:t>-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dirty="0" smtClean="0"/>
                        <a:t> and Moving towards </a:t>
                      </a:r>
                      <a:r>
                        <a:rPr lang="en-US" sz="2000" b="1" dirty="0" err="1" smtClean="0"/>
                        <a:t>Bahria</a:t>
                      </a:r>
                      <a:r>
                        <a:rPr lang="en-US" sz="2000" b="1" baseline="0" dirty="0" smtClean="0"/>
                        <a:t> Town Phase 7.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38385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4225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8227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350,000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Jia Ali\Downloads\IMG_2422_800x6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5775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ia Ali\Downloads\SANY0419_800x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740296"/>
            <a:ext cx="3111780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280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417219"/>
              </p:ext>
            </p:extLst>
          </p:nvPr>
        </p:nvGraphicFramePr>
        <p:xfrm>
          <a:off x="228600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Airport Road Rawalpindi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FTCF:Airport</a:t>
                      </a:r>
                      <a:r>
                        <a:rPr lang="en-US" sz="2000" b="1" dirty="0" smtClean="0"/>
                        <a:t> to Expressway </a:t>
                      </a:r>
                      <a:r>
                        <a:rPr lang="en-US" sz="2000" b="1" dirty="0" err="1" smtClean="0"/>
                        <a:t>Korral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dirty="0" smtClean="0"/>
                        <a:t>.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4483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38647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5420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SELECTO\Desktop\15feb tracking\Pindi\IMG_08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8500"/>
            <a:ext cx="8764606" cy="583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sign\Desktop\New folder\IMG_85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374" y="3369075"/>
            <a:ext cx="3596632" cy="2575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7147424" y="1180761"/>
            <a:ext cx="338270" cy="626176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548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428425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Airport Road Rawalpindi 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 Airport to Expressway </a:t>
                      </a:r>
                      <a:r>
                        <a:rPr lang="en-US" sz="2000" b="1" dirty="0" err="1" smtClean="0"/>
                        <a:t>Korral</a:t>
                      </a:r>
                      <a:r>
                        <a:rPr lang="en-US" sz="2000" b="1" dirty="0" smtClean="0"/>
                        <a:t> Chowk, </a:t>
                      </a:r>
                      <a:r>
                        <a:rPr lang="en-US" sz="2000" b="1" baseline="0" dirty="0" err="1" smtClean="0"/>
                        <a:t>Gulzar</a:t>
                      </a:r>
                      <a:r>
                        <a:rPr lang="en-US" sz="2000" b="1" baseline="0" dirty="0" smtClean="0"/>
                        <a:t> e Quaid.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7627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936341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26171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Massive\Downloads\60' x 20' Airport Road 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568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4583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221784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Airport Road Rawalpindi 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FTCF:Expressway</a:t>
                      </a:r>
                      <a:r>
                        <a:rPr lang="en-US" sz="2000" b="1" dirty="0" smtClean="0"/>
                        <a:t> to Airport,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Gulzar</a:t>
                      </a:r>
                      <a:r>
                        <a:rPr lang="en-US" sz="2000" b="1" baseline="0" dirty="0" smtClean="0"/>
                        <a:t> e Quaid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25185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00434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05352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Massive\Downloads\60' x 20' Airport Road 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554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Down Arrow 10"/>
          <p:cNvSpPr/>
          <p:nvPr/>
        </p:nvSpPr>
        <p:spPr>
          <a:xfrm>
            <a:off x="2819400" y="1737685"/>
            <a:ext cx="338270" cy="470455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952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65170"/>
              </p:ext>
            </p:extLst>
          </p:nvPr>
        </p:nvGraphicFramePr>
        <p:xfrm>
          <a:off x="299567" y="62819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Jinnah Park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dirty="0" err="1" smtClean="0"/>
                        <a:t>FTCF: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Katchehry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chowk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addar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towards </a:t>
                      </a:r>
                      <a:r>
                        <a:rPr lang="en-US" sz="20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Ammar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chowk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Scheme # 3, Airport.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9013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125x20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892684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62730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750,000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SELECTO\Desktop\IMG_89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48" y="228600"/>
            <a:ext cx="8342852" cy="5577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62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595024"/>
              </p:ext>
            </p:extLst>
          </p:nvPr>
        </p:nvGraphicFramePr>
        <p:xfrm>
          <a:off x="299567" y="6324600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Race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Course Ground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FTCF:Westridge</a:t>
                      </a:r>
                      <a:r>
                        <a:rPr lang="en-US" sz="2000" b="1" dirty="0" smtClean="0"/>
                        <a:t> ,Peshawar Road Moving</a:t>
                      </a:r>
                      <a:r>
                        <a:rPr lang="en-US" sz="2000" b="1" baseline="0" dirty="0" smtClean="0"/>
                        <a:t> towards </a:t>
                      </a:r>
                      <a:r>
                        <a:rPr lang="en-US" sz="2000" b="1" dirty="0" smtClean="0"/>
                        <a:t>MH Chowk, GHQ</a:t>
                      </a:r>
                      <a:r>
                        <a:rPr lang="en-US" sz="2000" b="1" baseline="0" dirty="0" smtClean="0"/>
                        <a:t> Saddar.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8496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60x42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072454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1873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800,000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71450"/>
            <a:ext cx="8458200" cy="59245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3" name="Down Arrow 12"/>
          <p:cNvSpPr/>
          <p:nvPr/>
        </p:nvSpPr>
        <p:spPr>
          <a:xfrm>
            <a:off x="4767130" y="228600"/>
            <a:ext cx="338270" cy="489336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612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69961"/>
              </p:ext>
            </p:extLst>
          </p:nvPr>
        </p:nvGraphicFramePr>
        <p:xfrm>
          <a:off x="299567" y="6324600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Race Course</a:t>
                      </a:r>
                      <a:r>
                        <a:rPr lang="en-US" sz="2000" b="1" baseline="0" dirty="0" smtClean="0"/>
                        <a:t> Ground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FTCF:Westridge</a:t>
                      </a:r>
                      <a:r>
                        <a:rPr lang="en-US" sz="2000" b="1" dirty="0" smtClean="0"/>
                        <a:t> ,Peshawar Road Moving towards MH 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dirty="0" smtClean="0"/>
                        <a:t>, GHQ </a:t>
                      </a:r>
                      <a:r>
                        <a:rPr lang="en-US" sz="2000" b="1" dirty="0" err="1" smtClean="0"/>
                        <a:t>Saddar</a:t>
                      </a:r>
                      <a:r>
                        <a:rPr lang="en-US" sz="2000" b="1" dirty="0" smtClean="0"/>
                        <a:t>.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7481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5594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88153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Junaid\Downloads\DSC068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97" y="304800"/>
            <a:ext cx="8536803" cy="57912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6" name="Down Arrow 15"/>
          <p:cNvSpPr/>
          <p:nvPr/>
        </p:nvSpPr>
        <p:spPr>
          <a:xfrm>
            <a:off x="3164526" y="533400"/>
            <a:ext cx="338270" cy="489789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009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63520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Race Course</a:t>
                      </a:r>
                      <a:r>
                        <a:rPr lang="en-US" sz="2000" b="1" baseline="0" dirty="0" smtClean="0"/>
                        <a:t> Ground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FTCF:Westridge</a:t>
                      </a:r>
                      <a:r>
                        <a:rPr lang="en-US" sz="2000" b="1" dirty="0" smtClean="0"/>
                        <a:t> ,Peshawar Road Moving towards MH 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dirty="0" smtClean="0"/>
                        <a:t>, GHQ </a:t>
                      </a:r>
                      <a:r>
                        <a:rPr lang="en-US" sz="2000" b="1" dirty="0" err="1" smtClean="0"/>
                        <a:t>Saddar</a:t>
                      </a:r>
                      <a:r>
                        <a:rPr lang="en-US" sz="2000" b="1" dirty="0" smtClean="0"/>
                        <a:t>.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2514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1515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7126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SELECTO\Desktop\IMG_13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" y="204376"/>
            <a:ext cx="8519160" cy="5815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own Arrow 12"/>
          <p:cNvSpPr/>
          <p:nvPr/>
        </p:nvSpPr>
        <p:spPr>
          <a:xfrm rot="5400000">
            <a:off x="5547939" y="2393986"/>
            <a:ext cx="347375" cy="470455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365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20040" y="7071360"/>
            <a:ext cx="3261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707136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1676400"/>
            <a:ext cx="1196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latin typeface="Algerian" pitchFamily="82" charset="0"/>
              </a:rPr>
              <a:t>TERMS &amp; </a:t>
            </a:r>
            <a:r>
              <a:rPr lang="en-US" sz="2800" b="1" u="sng" dirty="0" smtClean="0">
                <a:latin typeface="Algerian" pitchFamily="82" charset="0"/>
              </a:rPr>
              <a:t>CONDITIONS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609600"/>
            <a:ext cx="24416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dirty="0" smtClean="0">
                <a:latin typeface="Britannic Bold" pitchFamily="34" charset="0"/>
              </a:rPr>
              <a:t>Ad Solution</a:t>
            </a:r>
            <a:endParaRPr lang="en-US" sz="3500" b="1" i="1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124" y="2514600"/>
            <a:ext cx="10308553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b="1" dirty="0"/>
              <a:t> First time skin installation and removing is free.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Skin printing charges are not included in the proposed rates.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These rates are exclusive of all kinds of taxes.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If skin is damaged due to weather, changing/re-printing charges will be borne by  </a:t>
            </a:r>
            <a:r>
              <a:rPr lang="en-US" sz="2200" b="1" dirty="0" smtClean="0"/>
              <a:t>the                                                 </a:t>
            </a:r>
            <a:r>
              <a:rPr lang="en-US" sz="2200" b="1" dirty="0"/>
              <a:t> </a:t>
            </a:r>
            <a:r>
              <a:rPr lang="en-US" sz="2200" b="1" dirty="0" smtClean="0"/>
              <a:t>        client</a:t>
            </a:r>
            <a:r>
              <a:rPr lang="en-US" sz="2200" b="1" dirty="0"/>
              <a:t>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 payment will be made 50% in advance and the remaining balance will be payable through 15 days post dated </a:t>
            </a:r>
            <a:r>
              <a:rPr lang="en-US" sz="2200" b="1" dirty="0" err="1"/>
              <a:t>cheque</a:t>
            </a:r>
            <a:r>
              <a:rPr lang="en-US" sz="2200" b="1" dirty="0"/>
              <a:t>, from the day, the display starts.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For locking the sites please inform us </a:t>
            </a:r>
            <a:r>
              <a:rPr lang="en-US" sz="2200" b="1" dirty="0" smtClean="0"/>
              <a:t>within 1-3 working days.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97360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34683"/>
              </p:ext>
            </p:extLst>
          </p:nvPr>
        </p:nvGraphicFramePr>
        <p:xfrm>
          <a:off x="299567" y="63581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Jinnah</a:t>
                      </a:r>
                      <a:r>
                        <a:rPr lang="en-US" sz="2000" b="1" baseline="0" dirty="0" smtClean="0"/>
                        <a:t> park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dirty="0" err="1" smtClean="0"/>
                        <a:t>FTCF: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Katchehry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chowk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addar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towards </a:t>
                      </a:r>
                      <a:r>
                        <a:rPr lang="en-US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Ammar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chowk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Scheme # 3, Airport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4060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85787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47457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425,000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4" descr="C:\Users\omer\Desktop\IMG_18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" y="327623"/>
            <a:ext cx="8366760" cy="5539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/>
          <p:cNvSpPr/>
          <p:nvPr/>
        </p:nvSpPr>
        <p:spPr>
          <a:xfrm>
            <a:off x="3048000" y="1066800"/>
            <a:ext cx="450238" cy="569248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920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047670"/>
              </p:ext>
            </p:extLst>
          </p:nvPr>
        </p:nvGraphicFramePr>
        <p:xfrm>
          <a:off x="299567" y="6324600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Jinnah park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Katchehry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chowk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addar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towards </a:t>
                      </a:r>
                      <a:r>
                        <a:rPr lang="en-US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Ammar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chowk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Scheme # 3, Airport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88112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37057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9060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425,000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SELECTO\Desktop\IMG-20180826-WA0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" y="299708"/>
            <a:ext cx="8366760" cy="5491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3334435"/>
            <a:ext cx="6400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6400800" y="1371601"/>
            <a:ext cx="450238" cy="569248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526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513545"/>
              </p:ext>
            </p:extLst>
          </p:nvPr>
        </p:nvGraphicFramePr>
        <p:xfrm>
          <a:off x="299567" y="5943600"/>
          <a:ext cx="11809847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Main </a:t>
                      </a:r>
                      <a:r>
                        <a:rPr lang="en-US" sz="2000" b="1" dirty="0" err="1" smtClean="0"/>
                        <a:t>kachery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b="1" dirty="0" smtClean="0"/>
                        <a:t>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FTCF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Airport,Amar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Chowk,Chaklala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SchemeIII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Mall Road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FTCF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Murree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Roadand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Mareer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Chowk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towards DHA and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Bahria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9736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90x30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611357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6731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:950,000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C:\Users\SELECTO\Desktop\IMG_2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" y="292674"/>
            <a:ext cx="8519160" cy="5340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5105400" y="762000"/>
            <a:ext cx="450238" cy="569248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43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14184"/>
              </p:ext>
            </p:extLst>
          </p:nvPr>
        </p:nvGraphicFramePr>
        <p:xfrm>
          <a:off x="299567" y="6248400"/>
          <a:ext cx="12262003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475"/>
                <a:gridCol w="8744528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Main </a:t>
                      </a:r>
                      <a:r>
                        <a:rPr lang="en-US" sz="2000" b="1" dirty="0" err="1" smtClean="0"/>
                        <a:t>kachery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Airport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Airport,Amar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Chowk,Chaklala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SchemeIII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Mall Road/DHA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(Double View)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6915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90x30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30020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12388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2-Million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object 6"/>
          <p:cNvSpPr/>
          <p:nvPr/>
        </p:nvSpPr>
        <p:spPr>
          <a:xfrm>
            <a:off x="189876" y="381000"/>
            <a:ext cx="8649324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Down Arrow 10"/>
          <p:cNvSpPr/>
          <p:nvPr/>
        </p:nvSpPr>
        <p:spPr>
          <a:xfrm>
            <a:off x="5721962" y="954751"/>
            <a:ext cx="450238" cy="582441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omer\Downloads\IMG_0052_1024x7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338285" cy="2245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9210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664879"/>
              </p:ext>
            </p:extLst>
          </p:nvPr>
        </p:nvGraphicFramePr>
        <p:xfrm>
          <a:off x="228600" y="6281928"/>
          <a:ext cx="12268200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194"/>
                <a:gridCol w="9656006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Main </a:t>
                      </a:r>
                      <a:r>
                        <a:rPr lang="en-US" sz="2000" b="1" dirty="0" err="1" smtClean="0"/>
                        <a:t>Kachery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FTCF:Mall</a:t>
                      </a:r>
                      <a:r>
                        <a:rPr lang="en-US" sz="2000" b="1" dirty="0" smtClean="0"/>
                        <a:t> road, Airport road , Rashid </a:t>
                      </a:r>
                      <a:r>
                        <a:rPr lang="en-US" sz="2000" b="1" dirty="0" err="1" smtClean="0"/>
                        <a:t>Minhas</a:t>
                      </a:r>
                      <a:r>
                        <a:rPr lang="en-US" sz="2000" b="1" dirty="0" smtClean="0"/>
                        <a:t> Road &amp;</a:t>
                      </a:r>
                      <a:r>
                        <a:rPr lang="en-US" sz="2000" b="1" baseline="0" dirty="0" smtClean="0"/>
                        <a:t> MT </a:t>
                      </a:r>
                      <a:r>
                        <a:rPr lang="en-US" sz="2000" b="1" dirty="0" smtClean="0"/>
                        <a:t>DHA and </a:t>
                      </a:r>
                      <a:r>
                        <a:rPr lang="en-US" sz="2000" b="1" dirty="0" err="1" smtClean="0"/>
                        <a:t>Bahria</a:t>
                      </a:r>
                      <a:r>
                        <a:rPr lang="en-US" sz="2000" b="1" dirty="0" smtClean="0"/>
                        <a:t> Town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3347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769654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12468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400,000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Rawalpindi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SELECTO\Desktop\IMG_0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59080"/>
            <a:ext cx="8722908" cy="576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ELECTO\Desktop\0a6de1c0-25aa-4731-89ea-8bcc7e414416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152" y="3825240"/>
            <a:ext cx="3399248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349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1033</TotalTime>
  <Words>1167</Words>
  <Application>Microsoft Office PowerPoint</Application>
  <PresentationFormat>Custom</PresentationFormat>
  <Paragraphs>426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junaid</dc:creator>
  <cp:lastModifiedBy>khan software system</cp:lastModifiedBy>
  <cp:revision>609</cp:revision>
  <dcterms:created xsi:type="dcterms:W3CDTF">2006-08-16T00:00:00Z</dcterms:created>
  <dcterms:modified xsi:type="dcterms:W3CDTF">2020-03-07T05:24:00Z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397109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S8.2.0</vt:lpwstr>
  </property>
</Properties>
</file>