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8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356" r:id="rId41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66" y="4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173950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Jahaz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GB" b="1" dirty="0" smtClean="0">
                          <a:latin typeface="+mj-lt"/>
                        </a:rPr>
                        <a:t>General Bus Stand and </a:t>
                      </a:r>
                      <a:r>
                        <a:rPr lang="en-GB" b="1" dirty="0" err="1" smtClean="0">
                          <a:latin typeface="+mj-lt"/>
                        </a:rPr>
                        <a:t>Arif</a:t>
                      </a:r>
                      <a:r>
                        <a:rPr lang="en-GB" b="1" dirty="0" smtClean="0">
                          <a:latin typeface="+mj-lt"/>
                        </a:rPr>
                        <a:t> Chowk to </a:t>
                      </a:r>
                      <a:r>
                        <a:rPr lang="en-GB" b="1" dirty="0" err="1" smtClean="0">
                          <a:latin typeface="+mj-lt"/>
                        </a:rPr>
                        <a:t>Jahaz</a:t>
                      </a:r>
                      <a:r>
                        <a:rPr lang="en-GB" b="1" dirty="0" smtClean="0">
                          <a:latin typeface="+mj-lt"/>
                        </a:rPr>
                        <a:t> Chowk, Azan Heights and College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56535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260537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09920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200,000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AdCare\Sahiwal\20x60\Jahaz Chowk Sahiw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5336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63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BUREWALA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186647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0233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Fawara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err="1" smtClean="0">
                          <a:latin typeface="+mj-lt"/>
                        </a:rPr>
                        <a:t>Hussaini</a:t>
                      </a:r>
                      <a:r>
                        <a:rPr lang="en-US" b="1" dirty="0" smtClean="0">
                          <a:latin typeface="+mj-lt"/>
                        </a:rPr>
                        <a:t> Chowk and General Bus Stand Towards BTM and </a:t>
                      </a:r>
                      <a:r>
                        <a:rPr lang="en-US" b="1" dirty="0" err="1" smtClean="0">
                          <a:latin typeface="+mj-lt"/>
                        </a:rPr>
                        <a:t>Arifwala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88307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350552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27587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Burewala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AdCare\Burewala\Fawara Chowk Burewal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876299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2032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14158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Fawara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smtClean="0">
                          <a:latin typeface="+mj-lt"/>
                        </a:rPr>
                        <a:t>BTM and </a:t>
                      </a:r>
                      <a:r>
                        <a:rPr lang="en-US" b="1" dirty="0" err="1" smtClean="0">
                          <a:latin typeface="+mj-lt"/>
                        </a:rPr>
                        <a:t>Arifwala</a:t>
                      </a:r>
                      <a:r>
                        <a:rPr lang="en-US" b="1" dirty="0" smtClean="0">
                          <a:latin typeface="+mj-lt"/>
                        </a:rPr>
                        <a:t> Towards </a:t>
                      </a:r>
                      <a:r>
                        <a:rPr lang="en-US" b="1" dirty="0" err="1" smtClean="0">
                          <a:latin typeface="+mj-lt"/>
                        </a:rPr>
                        <a:t>Hussaini</a:t>
                      </a:r>
                      <a:r>
                        <a:rPr lang="en-US" b="1" dirty="0" smtClean="0">
                          <a:latin typeface="+mj-lt"/>
                        </a:rPr>
                        <a:t> Chowk and General Bus Stand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94360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701053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133822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Burewala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D:\AdCare\Burewala\Fawara Chowk Burewal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5336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8962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KHANEWAL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291382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318639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Unilever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err="1" smtClean="0">
                          <a:latin typeface="+mj-lt"/>
                        </a:rPr>
                        <a:t>Kabirwala</a:t>
                      </a:r>
                      <a:r>
                        <a:rPr lang="en-US" b="1" dirty="0" smtClean="0">
                          <a:latin typeface="+mj-lt"/>
                        </a:rPr>
                        <a:t>  Chowk, Multan and City Towards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Niazi</a:t>
                      </a:r>
                      <a:r>
                        <a:rPr lang="en-US" b="1" dirty="0" smtClean="0">
                          <a:latin typeface="+mj-lt"/>
                        </a:rPr>
                        <a:t> Chowk and Lahore (Double View)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73575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19526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44677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140,000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Khanewal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AdCare\Khanewal\Grid Station Chowk Khenewal 20x6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875"/>
            <a:ext cx="8686800" cy="610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3628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10217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Unilever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err="1" smtClean="0">
                          <a:latin typeface="+mj-lt"/>
                        </a:rPr>
                        <a:t>Niazi</a:t>
                      </a:r>
                      <a:r>
                        <a:rPr lang="en-US" b="1" dirty="0" smtClean="0">
                          <a:latin typeface="+mj-lt"/>
                        </a:rPr>
                        <a:t> Chowk and Lahore Towards </a:t>
                      </a:r>
                      <a:r>
                        <a:rPr lang="en-US" b="1" dirty="0" err="1" smtClean="0">
                          <a:latin typeface="+mj-lt"/>
                        </a:rPr>
                        <a:t>Khanewal</a:t>
                      </a:r>
                      <a:r>
                        <a:rPr lang="en-US" b="1" dirty="0" smtClean="0">
                          <a:latin typeface="+mj-lt"/>
                        </a:rPr>
                        <a:t> City, </a:t>
                      </a:r>
                      <a:r>
                        <a:rPr lang="en-US" b="1" dirty="0" err="1" smtClean="0">
                          <a:latin typeface="+mj-lt"/>
                        </a:rPr>
                        <a:t>Kabirwala</a:t>
                      </a:r>
                      <a:r>
                        <a:rPr lang="en-US" b="1" dirty="0" smtClean="0">
                          <a:latin typeface="+mj-lt"/>
                        </a:rPr>
                        <a:t>  Chowk and Multan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75500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56522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633596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140,000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Khanewal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Khanewal\Grid Station Chowk Khenewal 20x60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69867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5598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MIANWALI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117427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877254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Awami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err="1" smtClean="0">
                          <a:latin typeface="+mj-lt"/>
                        </a:rPr>
                        <a:t>Watta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Khail</a:t>
                      </a:r>
                      <a:r>
                        <a:rPr lang="en-US" b="1" dirty="0" smtClean="0">
                          <a:latin typeface="+mj-lt"/>
                        </a:rPr>
                        <a:t> Chowk, Gulberg Chowk Towards Main Bazar and Railway Station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163740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671669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75747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Mianwali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D:\AdCare\Mianwali\Awami Chowk Mianwali 60x20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533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3733800" y="2035180"/>
            <a:ext cx="457200" cy="174620"/>
          </a:xfrm>
          <a:prstGeom prst="leftArrow">
            <a:avLst>
              <a:gd name="adj1" fmla="val 50000"/>
              <a:gd name="adj2" fmla="val 5204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855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46916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Awami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dirty="0" smtClean="0">
                          <a:latin typeface="+mj-lt"/>
                        </a:rPr>
                        <a:t>Main Bazar and Railway Station Towards </a:t>
                      </a:r>
                      <a:r>
                        <a:rPr lang="en-US" b="1" dirty="0" err="1" smtClean="0">
                          <a:latin typeface="+mj-lt"/>
                        </a:rPr>
                        <a:t>Watta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Khail</a:t>
                      </a:r>
                      <a:r>
                        <a:rPr lang="en-US" b="1" dirty="0" smtClean="0">
                          <a:latin typeface="+mj-lt"/>
                        </a:rPr>
                        <a:t> Chowk, Gulberg Chowk 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01003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343100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41047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Mianwali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F:\AdCare\Mianwali\Awami Chowk Mianwali 60x20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54194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SAHIWAL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205915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4395224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i="0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Awami</a:t>
                      </a:r>
                      <a:r>
                        <a:rPr lang="en-GB" sz="1800" b="1" i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US" b="1" i="0" dirty="0" err="1" smtClean="0">
                          <a:latin typeface="+mj-lt"/>
                        </a:rPr>
                        <a:t>Watta</a:t>
                      </a:r>
                      <a:r>
                        <a:rPr lang="en-US" b="1" i="0" dirty="0" smtClean="0">
                          <a:latin typeface="+mj-lt"/>
                        </a:rPr>
                        <a:t> </a:t>
                      </a:r>
                      <a:r>
                        <a:rPr lang="en-US" b="1" i="0" dirty="0" err="1" smtClean="0">
                          <a:latin typeface="+mj-lt"/>
                        </a:rPr>
                        <a:t>Khail</a:t>
                      </a:r>
                      <a:r>
                        <a:rPr lang="en-US" b="1" i="0" dirty="0" smtClean="0">
                          <a:latin typeface="+mj-lt"/>
                        </a:rPr>
                        <a:t> Chowk, Gulberg Chowk to Main Bazar and Railway Station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195908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177063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27563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Mianwali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F:\AdCare\Mianwali\Awami Chowk Mianwali 60x20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0495"/>
            <a:ext cx="8808723" cy="6021705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5943601" y="823994"/>
            <a:ext cx="457199" cy="19343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226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CHINIOT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35922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815667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210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Tehsil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Model Town, Police Line and Lahore Towards </a:t>
                      </a:r>
                      <a:r>
                        <a:rPr lang="en-US" sz="1800" b="1" i="0" baseline="0" dirty="0" err="1" smtClean="0">
                          <a:latin typeface="+mj-lt"/>
                        </a:rPr>
                        <a:t>Katchery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Chowk </a:t>
                      </a:r>
                      <a:r>
                        <a:rPr lang="en-US" sz="1800" b="1" i="0" baseline="0" dirty="0" err="1" smtClean="0">
                          <a:latin typeface="+mj-lt"/>
                        </a:rPr>
                        <a:t>Jhang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&amp; General Bus Stand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69766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03925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62591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Chiniot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D:\AdCare\Chiniot\Tehsil Chowk Chiniot 60x20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7429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333645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829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Railway Station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Tehsil Chowk and General Bus Stand Towards </a:t>
                      </a:r>
                      <a:r>
                        <a:rPr lang="en-US" sz="1800" b="1" i="0" baseline="0" dirty="0" err="1" smtClean="0">
                          <a:latin typeface="+mj-lt"/>
                        </a:rPr>
                        <a:t>Chanab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Nagar and Sargodha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25467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21394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16592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Chiniot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D:\AdCare\Chiniot\Railway Station Chowk Chiniot 60x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5336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112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PATTOKI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184966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761890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829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Habibabad</a:t>
                      </a:r>
                      <a:r>
                        <a:rPr lang="en-GB" sz="1800" b="1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Bypass Near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Multan Towards Lahore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34271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00048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659765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Pattoki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0495"/>
            <a:ext cx="8808723" cy="609790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140862" y="2057400"/>
            <a:ext cx="209997" cy="3620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177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smtClean="0"/>
              <a:t>NAROWAL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106380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589557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0439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Bijli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Ghar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Lahore, Sialkot and Grid Station Chowk Towards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General Bus Stand, Main Bazar and Circular Road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11344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65203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52018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Narowal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6986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6015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915078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39036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25221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Narowal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89473" cy="60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>
            <a:off x="4125953" y="1260536"/>
            <a:ext cx="141247" cy="3396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780227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08966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Butt Motors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General Bus Stand, Main Bazar and Circular Road </a:t>
                      </a:r>
                      <a:r>
                        <a:rPr lang="en-US" b="1" dirty="0" err="1" smtClean="0">
                          <a:latin typeface="+mj-lt"/>
                        </a:rPr>
                        <a:t>Towareds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Sabzi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Mandi</a:t>
                      </a:r>
                      <a:r>
                        <a:rPr lang="en-US" b="1" dirty="0" smtClean="0">
                          <a:latin typeface="+mj-lt"/>
                        </a:rPr>
                        <a:t>, Sialkot and Grid Station Chowk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444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15697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71684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153716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Narowal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15461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08966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Butt Motors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Lahore, Sialkot and Grid Station Chowk Towards General Bus Stand, Main Bazar and Circular Road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0495"/>
            <a:ext cx="8610600" cy="60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3200400" y="1015988"/>
            <a:ext cx="354948" cy="2070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669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918174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820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Arif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Ghulam Fareed Town, Daewoo Terminal and </a:t>
                      </a:r>
                      <a:r>
                        <a:rPr lang="en-US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Arifwala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Towards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Pakpatan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Chowk, </a:t>
                      </a:r>
                      <a:r>
                        <a:rPr lang="en-US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Jahaz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and City</a:t>
                      </a:r>
                      <a:endParaRPr lang="en-GB" sz="18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174588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97126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981697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Sahiwal\20x60\Arif Chowk Sahiw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8522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8198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978321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068340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175,000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Sialkot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7386183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Defence Road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Sublime Chowk and Shahab </a:t>
                      </a:r>
                      <a:r>
                        <a:rPr lang="en-US" b="1" dirty="0" err="1" smtClean="0">
                          <a:latin typeface="+mj-lt"/>
                        </a:rPr>
                        <a:t>Phatak</a:t>
                      </a:r>
                      <a:r>
                        <a:rPr lang="en-US" b="1" dirty="0" smtClean="0">
                          <a:latin typeface="+mj-lt"/>
                        </a:rPr>
                        <a:t> Towards Haji Pura and Pull </a:t>
                      </a:r>
                      <a:r>
                        <a:rPr lang="en-US" b="1" dirty="0" err="1" smtClean="0">
                          <a:latin typeface="+mj-lt"/>
                        </a:rPr>
                        <a:t>Aik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1" name="Picture 10" descr="D:\AdCare\Sialkot\Defence Road Sialkot 60x20 -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8763000" cy="6096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3762439" y="1371600"/>
            <a:ext cx="217389" cy="2743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4138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57591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967342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950791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175,000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Jehlum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902102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Shandar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Jada Chowk Towards </a:t>
                      </a:r>
                      <a:r>
                        <a:rPr lang="en-US" b="1" dirty="0" err="1" smtClean="0">
                          <a:latin typeface="+mj-lt"/>
                        </a:rPr>
                        <a:t>Sadar</a:t>
                      </a:r>
                      <a:r>
                        <a:rPr lang="en-US" b="1" dirty="0" smtClean="0">
                          <a:latin typeface="+mj-lt"/>
                        </a:rPr>
                        <a:t> Bazar and </a:t>
                      </a:r>
                      <a:r>
                        <a:rPr lang="en-US" b="1" dirty="0" err="1" smtClean="0">
                          <a:latin typeface="+mj-lt"/>
                        </a:rPr>
                        <a:t>Shandar</a:t>
                      </a:r>
                      <a:r>
                        <a:rPr lang="en-US" b="1" dirty="0" smtClean="0">
                          <a:latin typeface="+mj-lt"/>
                        </a:rPr>
                        <a:t> Chowk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3" descr="C:\Users\KASHIF ALI\Downloads\sahiwalandjehlum\IMG-2015071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0495"/>
            <a:ext cx="8673255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212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538860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21346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28718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175,000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DI Khan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606456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Circular Road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Fawara</a:t>
                      </a:r>
                      <a:r>
                        <a:rPr lang="en-US" b="1" dirty="0" smtClean="0">
                          <a:latin typeface="+mj-lt"/>
                        </a:rPr>
                        <a:t> Chowk Towards </a:t>
                      </a:r>
                      <a:r>
                        <a:rPr lang="en-US" b="1" dirty="0" err="1" smtClean="0">
                          <a:latin typeface="+mj-lt"/>
                        </a:rPr>
                        <a:t>Ghora</a:t>
                      </a:r>
                      <a:r>
                        <a:rPr lang="en-US" b="1" dirty="0" smtClean="0">
                          <a:latin typeface="+mj-lt"/>
                        </a:rPr>
                        <a:t> Chowk and GPO Chowk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1" name="Picture 2" descr="F:\AdCare\DI Khan\Circular Road DI Kha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79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132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02762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425946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97419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DG Khan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0837369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363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Chorata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Mutlan</a:t>
                      </a:r>
                      <a:r>
                        <a:rPr lang="en-US" b="1" dirty="0" smtClean="0">
                          <a:latin typeface="+mj-lt"/>
                        </a:rPr>
                        <a:t>, </a:t>
                      </a:r>
                      <a:r>
                        <a:rPr lang="en-US" b="1" dirty="0" err="1" smtClean="0">
                          <a:latin typeface="+mj-lt"/>
                        </a:rPr>
                        <a:t>Tonsa</a:t>
                      </a:r>
                      <a:r>
                        <a:rPr lang="en-US" b="1" dirty="0" smtClean="0">
                          <a:latin typeface="+mj-lt"/>
                        </a:rPr>
                        <a:t> Towards Pull Dot Chowk, traffic Chowk and TMA Chowk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2" descr="F:\AdCare\DG Khan\Chorata Chowk DG Kh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00691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28843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802036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508439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110,000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Layyah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057247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Employees Chowk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District Courts Towards DHQ Hospital and General Bus Stand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1" name="Picture 2" descr="D:\AdCare\Layyah, Bhakar\Employees Chowk Layyah 60x20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12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539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689403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2642091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23891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Chowk </a:t>
            </a:r>
            <a:r>
              <a:rPr lang="en-US" sz="4000" b="1" dirty="0" err="1" smtClean="0">
                <a:solidFill>
                  <a:schemeClr val="tx1"/>
                </a:solidFill>
              </a:rPr>
              <a:t>Azam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193565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THQ Hospital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Chowk Munda and Multan Towards Layyah, </a:t>
                      </a:r>
                      <a:r>
                        <a:rPr lang="en-US" b="1" dirty="0" err="1" smtClean="0">
                          <a:latin typeface="+mj-lt"/>
                        </a:rPr>
                        <a:t>Chobara</a:t>
                      </a:r>
                      <a:r>
                        <a:rPr lang="en-US" b="1" dirty="0" smtClean="0">
                          <a:latin typeface="+mj-lt"/>
                        </a:rPr>
                        <a:t> and </a:t>
                      </a:r>
                      <a:r>
                        <a:rPr lang="en-US" b="1" dirty="0" err="1" smtClean="0">
                          <a:latin typeface="+mj-lt"/>
                        </a:rPr>
                        <a:t>Mianwali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3" descr="D:\AdCare\Layyah, Bhakar\Chowk Azam Lay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4686553" y="1621453"/>
            <a:ext cx="209424" cy="3991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93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58351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71978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44267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Bahawalpur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0474805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Airport Road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Library Chowk and </a:t>
                      </a:r>
                      <a:r>
                        <a:rPr lang="en-US" b="1" dirty="0" err="1" smtClean="0">
                          <a:latin typeface="+mj-lt"/>
                        </a:rPr>
                        <a:t>Bahawal</a:t>
                      </a:r>
                      <a:r>
                        <a:rPr lang="en-US" b="1" dirty="0" smtClean="0">
                          <a:latin typeface="+mj-lt"/>
                        </a:rPr>
                        <a:t> Club Towards Airport, DHA and </a:t>
                      </a:r>
                      <a:r>
                        <a:rPr lang="en-US" b="1" dirty="0" err="1" smtClean="0">
                          <a:latin typeface="+mj-lt"/>
                        </a:rPr>
                        <a:t>Yazman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1" name="Picture 4" descr="D:\AdCare\Bahawalpur\60x20\Airport road bahawalpur'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5335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44000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8462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495924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59437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:120,000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Chishtian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839961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 Bus Stand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Hasilpur</a:t>
                      </a:r>
                      <a:r>
                        <a:rPr lang="en-US" b="1" dirty="0" smtClean="0">
                          <a:latin typeface="+mj-lt"/>
                        </a:rPr>
                        <a:t>, </a:t>
                      </a:r>
                      <a:r>
                        <a:rPr lang="en-US" b="1" dirty="0" err="1" smtClean="0">
                          <a:latin typeface="+mj-lt"/>
                        </a:rPr>
                        <a:t>Daharanwala</a:t>
                      </a:r>
                      <a:r>
                        <a:rPr lang="en-US" b="1" dirty="0" smtClean="0">
                          <a:latin typeface="+mj-lt"/>
                        </a:rPr>
                        <a:t> Chowk Towards </a:t>
                      </a:r>
                      <a:r>
                        <a:rPr lang="en-US" b="1" dirty="0" err="1" smtClean="0">
                          <a:latin typeface="+mj-lt"/>
                        </a:rPr>
                        <a:t>Fawara</a:t>
                      </a:r>
                      <a:r>
                        <a:rPr lang="en-US" b="1" dirty="0" smtClean="0">
                          <a:latin typeface="+mj-lt"/>
                        </a:rPr>
                        <a:t> Chowk and </a:t>
                      </a:r>
                      <a:r>
                        <a:rPr lang="en-US" b="1" dirty="0" err="1" smtClean="0">
                          <a:latin typeface="+mj-lt"/>
                        </a:rPr>
                        <a:t>Gulzar</a:t>
                      </a:r>
                      <a:r>
                        <a:rPr lang="en-US" b="1" dirty="0" smtClean="0">
                          <a:latin typeface="+mj-lt"/>
                        </a:rPr>
                        <a:t> Chowk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2" descr="D:\AdCare\Bahawalnagar\Lari Adda Chishtian 20x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3240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538758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61268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76018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110,000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Bhakkar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4836036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Jhang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Morr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(Chowk)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Chishti Chowk and Abbas Chowk Towards General Bus Stand and City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1" name="Picture 2" descr="D:\AdCare\Layyah, Bhakar\Jhang Morr Bhakk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05335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02175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393289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204724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56926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75,000/=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Arifwala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0109840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058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Larri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Adda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</a:t>
                      </a:r>
                      <a:r>
                        <a:rPr lang="en-US" sz="1800" b="1" i="0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Tarikhni</a:t>
                      </a:r>
                      <a:r>
                        <a:rPr lang="en-US" b="1" dirty="0" smtClean="0">
                          <a:latin typeface="+mj-lt"/>
                        </a:rPr>
                        <a:t> Chowk and Sahiwal Towards </a:t>
                      </a:r>
                      <a:r>
                        <a:rPr lang="en-US" b="1" dirty="0" err="1" smtClean="0">
                          <a:latin typeface="+mj-lt"/>
                        </a:rPr>
                        <a:t>Arif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1" dirty="0" err="1" smtClean="0">
                          <a:latin typeface="+mj-lt"/>
                        </a:rPr>
                        <a:t>wala</a:t>
                      </a:r>
                      <a:r>
                        <a:rPr lang="en-US" b="1" dirty="0" smtClean="0">
                          <a:latin typeface="+mj-lt"/>
                        </a:rPr>
                        <a:t> City, </a:t>
                      </a:r>
                      <a:r>
                        <a:rPr lang="en-US" b="1" dirty="0" err="1" smtClean="0">
                          <a:latin typeface="+mj-lt"/>
                        </a:rPr>
                        <a:t>Burewala</a:t>
                      </a:r>
                      <a:r>
                        <a:rPr lang="en-US" b="1" dirty="0" smtClean="0">
                          <a:latin typeface="+mj-lt"/>
                        </a:rPr>
                        <a:t> and </a:t>
                      </a:r>
                      <a:r>
                        <a:rPr lang="en-US" b="1" dirty="0" err="1" smtClean="0">
                          <a:latin typeface="+mj-lt"/>
                        </a:rPr>
                        <a:t>Pakpatan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pic>
        <p:nvPicPr>
          <p:cNvPr id="10" name="Picture 2" descr="D:\AdCare\Arifwala\General Bus Stand Arifw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203700" y="1974853"/>
            <a:ext cx="368300" cy="1587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02097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6651923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458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Niazi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Flyover </a:t>
                      </a:r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Pakpatan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US" b="1" dirty="0" smtClean="0">
                          <a:latin typeface="+mj-lt"/>
                        </a:rPr>
                        <a:t>Jogi Chowk Towards </a:t>
                      </a:r>
                      <a:r>
                        <a:rPr lang="en-US" b="1" dirty="0" err="1" smtClean="0">
                          <a:latin typeface="+mj-lt"/>
                        </a:rPr>
                        <a:t>Pakpatan</a:t>
                      </a:r>
                      <a:r>
                        <a:rPr lang="en-US" b="1" dirty="0" smtClean="0">
                          <a:latin typeface="+mj-lt"/>
                        </a:rPr>
                        <a:t> Chowk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09169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224316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294573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175,000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AdCare\Sahiwal\20x60\Niazi Flyover pakpatan Chowk Sahiw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0960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349512" y="923112"/>
            <a:ext cx="444713" cy="29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359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016950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458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Mintgomery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Biscuits Factory Chowk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GB" b="1" dirty="0" err="1" smtClean="0">
                          <a:latin typeface="+mj-lt"/>
                        </a:rPr>
                        <a:t>Pakpatan</a:t>
                      </a:r>
                      <a:r>
                        <a:rPr lang="en-GB" b="1" dirty="0" smtClean="0">
                          <a:latin typeface="+mj-lt"/>
                        </a:rPr>
                        <a:t> Chowk Towards</a:t>
                      </a:r>
                      <a:r>
                        <a:rPr lang="en-GB" b="1" baseline="0" dirty="0" smtClean="0">
                          <a:latin typeface="+mj-lt"/>
                        </a:rPr>
                        <a:t> </a:t>
                      </a:r>
                      <a:r>
                        <a:rPr lang="en-GB" b="1" dirty="0" err="1" smtClean="0">
                          <a:latin typeface="+mj-lt"/>
                        </a:rPr>
                        <a:t>Jahaz</a:t>
                      </a:r>
                      <a:r>
                        <a:rPr lang="en-GB" b="1" dirty="0" smtClean="0">
                          <a:latin typeface="+mj-lt"/>
                        </a:rPr>
                        <a:t> Chowk, Multan and </a:t>
                      </a:r>
                      <a:r>
                        <a:rPr lang="en-GB" b="1" dirty="0" err="1" smtClean="0">
                          <a:latin typeface="+mj-lt"/>
                        </a:rPr>
                        <a:t>Arifwala</a:t>
                      </a:r>
                      <a:r>
                        <a:rPr lang="en-GB" b="1" dirty="0" smtClean="0"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084062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1892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134896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80533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797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6795576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458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Tanki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US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Mission Chowk Towards Jogi Chowk </a:t>
                      </a:r>
                      <a:endParaRPr lang="en-GB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37875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359035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81072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02" y="152400"/>
            <a:ext cx="881869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18153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073423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9906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i="0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Jahaz</a:t>
                      </a:r>
                      <a:r>
                        <a:rPr lang="en-GB" sz="1800" b="1" i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GB" b="1" i="0" dirty="0" smtClean="0">
                          <a:latin typeface="+mj-lt"/>
                        </a:rPr>
                        <a:t>General Bus Stand and </a:t>
                      </a:r>
                      <a:r>
                        <a:rPr lang="en-GB" b="1" i="0" dirty="0" err="1" smtClean="0">
                          <a:latin typeface="+mj-lt"/>
                        </a:rPr>
                        <a:t>Arif</a:t>
                      </a:r>
                      <a:r>
                        <a:rPr lang="en-GB" b="1" i="0" dirty="0" smtClean="0">
                          <a:latin typeface="+mj-lt"/>
                        </a:rPr>
                        <a:t> Chowk </a:t>
                      </a:r>
                      <a:r>
                        <a:rPr lang="en-GB" b="1" i="0" baseline="0" dirty="0" smtClean="0">
                          <a:latin typeface="+mj-lt"/>
                        </a:rPr>
                        <a:t>Towards</a:t>
                      </a:r>
                      <a:r>
                        <a:rPr lang="en-GB" b="1" i="0" dirty="0" smtClean="0">
                          <a:latin typeface="+mj-lt"/>
                        </a:rPr>
                        <a:t> </a:t>
                      </a:r>
                      <a:r>
                        <a:rPr lang="en-GB" b="1" i="0" dirty="0" err="1" smtClean="0">
                          <a:latin typeface="+mj-lt"/>
                        </a:rPr>
                        <a:t>Jahaz</a:t>
                      </a:r>
                      <a:r>
                        <a:rPr lang="en-GB" b="1" i="0" dirty="0" smtClean="0">
                          <a:latin typeface="+mj-lt"/>
                        </a:rPr>
                        <a:t> Chowk, Azan Heights and College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0205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450220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56375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200,000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Sahiwal\20x60\Jahaz Chowk Sahiwa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1600201" y="1222994"/>
            <a:ext cx="228600" cy="3666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1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303634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9906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i="0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Jahaz</a:t>
                      </a:r>
                      <a:r>
                        <a:rPr lang="en-GB" sz="1800" b="1" i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GB" b="1" i="0" dirty="0" smtClean="0">
                          <a:latin typeface="+mj-lt"/>
                        </a:rPr>
                        <a:t>General Bus Stand and </a:t>
                      </a:r>
                      <a:r>
                        <a:rPr lang="en-GB" b="1" i="0" dirty="0" err="1" smtClean="0">
                          <a:latin typeface="+mj-lt"/>
                        </a:rPr>
                        <a:t>Arif</a:t>
                      </a:r>
                      <a:r>
                        <a:rPr lang="en-GB" b="1" i="0" dirty="0" smtClean="0">
                          <a:latin typeface="+mj-lt"/>
                        </a:rPr>
                        <a:t> Chowk </a:t>
                      </a:r>
                      <a:r>
                        <a:rPr lang="en-GB" b="1" i="0" baseline="0" dirty="0" smtClean="0">
                          <a:latin typeface="+mj-lt"/>
                        </a:rPr>
                        <a:t>Towards</a:t>
                      </a:r>
                      <a:r>
                        <a:rPr lang="en-GB" b="1" i="0" dirty="0" smtClean="0">
                          <a:latin typeface="+mj-lt"/>
                        </a:rPr>
                        <a:t> </a:t>
                      </a:r>
                      <a:r>
                        <a:rPr lang="en-GB" b="1" i="0" dirty="0" err="1" smtClean="0">
                          <a:latin typeface="+mj-lt"/>
                        </a:rPr>
                        <a:t>Jahaz</a:t>
                      </a:r>
                      <a:r>
                        <a:rPr lang="en-GB" b="1" i="0" dirty="0" smtClean="0">
                          <a:latin typeface="+mj-lt"/>
                        </a:rPr>
                        <a:t> Chowk, Azan Heights and College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3745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Qty_2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54962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89682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200,000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Sahiwal\20x60\Jahaz Chowk Sahiwa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1600201" y="1143000"/>
            <a:ext cx="228600" cy="4466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352800" y="1219200"/>
            <a:ext cx="228600" cy="4343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383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004131"/>
              </p:ext>
            </p:extLst>
          </p:nvPr>
        </p:nvGraphicFramePr>
        <p:xfrm>
          <a:off x="152400" y="63653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458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Jinnah Hall Chowk (</a:t>
                      </a:r>
                      <a:r>
                        <a:rPr lang="en-GB" sz="1800" b="1" dirty="0" err="1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Katchery</a:t>
                      </a:r>
                      <a:r>
                        <a:rPr lang="en-GB" sz="1800" b="1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Chowk) 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j-lt"/>
                        </a:rPr>
                        <a:t> FTCF: </a:t>
                      </a:r>
                      <a:r>
                        <a:rPr lang="en-GB" b="1" dirty="0" err="1" smtClean="0">
                          <a:latin typeface="+mj-lt"/>
                        </a:rPr>
                        <a:t>Jahaz</a:t>
                      </a:r>
                      <a:r>
                        <a:rPr lang="en-GB" b="1" dirty="0" smtClean="0">
                          <a:latin typeface="+mj-lt"/>
                        </a:rPr>
                        <a:t> Chowk </a:t>
                      </a:r>
                      <a:r>
                        <a:rPr lang="en-GB" b="1" dirty="0" err="1" smtClean="0">
                          <a:latin typeface="+mj-lt"/>
                        </a:rPr>
                        <a:t>anprild</a:t>
                      </a:r>
                      <a:r>
                        <a:rPr lang="en-GB" b="1" dirty="0" smtClean="0">
                          <a:latin typeface="+mj-lt"/>
                        </a:rPr>
                        <a:t> GPO Chowk Towards College Chowk and High Street</a:t>
                      </a:r>
                      <a:endParaRPr lang="en-GB" b="1" i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062260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51130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872897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Sahiwal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053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76148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1156</TotalTime>
  <Words>1049</Words>
  <Application>Microsoft Office PowerPoint</Application>
  <PresentationFormat>Custom</PresentationFormat>
  <Paragraphs>347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595</cp:revision>
  <dcterms:created xsi:type="dcterms:W3CDTF">2006-08-16T00:00:00Z</dcterms:created>
  <dcterms:modified xsi:type="dcterms:W3CDTF">2020-07-25T09:27:05Z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