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58" r:id="rId2"/>
    <p:sldId id="359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356" r:id="rId11"/>
  </p:sldIdLst>
  <p:sldSz cx="12801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2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4660"/>
  </p:normalViewPr>
  <p:slideViewPr>
    <p:cSldViewPr>
      <p:cViewPr>
        <p:scale>
          <a:sx n="62" d="100"/>
          <a:sy n="62" d="100"/>
        </p:scale>
        <p:origin x="-870" y="-90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E52C-FFE7-44CA-975B-9F252B810EC5}" type="datetimeFigureOut">
              <a:rPr lang="en-US" smtClean="0"/>
              <a:pPr/>
              <a:t>11/6/2019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8625" y="685800"/>
            <a:ext cx="6000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9D091-67E1-486D-ADED-A61A2A309B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9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8974DA3-8F9F-4E99-A5F1-1E110A526999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272456"/>
            <a:ext cx="10881360" cy="156802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292949"/>
            <a:ext cx="2880360" cy="62416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292949"/>
            <a:ext cx="8427720" cy="624162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64123" y="1381760"/>
            <a:ext cx="7549662" cy="552704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702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700696"/>
            <a:ext cx="1088136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100494"/>
            <a:ext cx="10881360" cy="16002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1706882"/>
            <a:ext cx="565404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1706882"/>
            <a:ext cx="5654040" cy="482769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1637455"/>
            <a:ext cx="5656263" cy="6824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3" y="2319867"/>
            <a:ext cx="5656263" cy="42147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9" y="1637455"/>
            <a:ext cx="5658485" cy="6824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9" y="2319867"/>
            <a:ext cx="5658485" cy="42147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291254"/>
            <a:ext cx="4211638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291256"/>
            <a:ext cx="7156450" cy="62433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530776"/>
            <a:ext cx="4211638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120641"/>
            <a:ext cx="7680960" cy="604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53626"/>
            <a:ext cx="768096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292948"/>
            <a:ext cx="1152144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06882"/>
            <a:ext cx="11521440" cy="4827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6780108"/>
            <a:ext cx="2987040" cy="389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6780108"/>
            <a:ext cx="4053840" cy="389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6780108"/>
            <a:ext cx="2987040" cy="3894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2"/>
          <p:cNvSpPr txBox="1">
            <a:spLocks noChangeArrowheads="1"/>
          </p:cNvSpPr>
          <p:nvPr/>
        </p:nvSpPr>
        <p:spPr bwMode="auto">
          <a:xfrm>
            <a:off x="3093720" y="138854"/>
            <a:ext cx="5227320" cy="73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pPr algn="ctr"/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What we Do</a:t>
            </a: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1219200" y="838200"/>
            <a:ext cx="4267200" cy="88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r>
              <a:rPr lang="en-US" sz="3000" b="1" dirty="0"/>
              <a:t>Mobile Float</a:t>
            </a:r>
            <a:r>
              <a:rPr lang="en-US" sz="5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076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5447" y="1615440"/>
            <a:ext cx="3709353" cy="250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648200" y="1021081"/>
            <a:ext cx="4373880" cy="577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r>
              <a:rPr lang="en-US" sz="3000" b="1" dirty="0"/>
              <a:t>Bill Boards/Hoardings</a:t>
            </a:r>
          </a:p>
        </p:txBody>
      </p:sp>
      <p:pic>
        <p:nvPicPr>
          <p:cNvPr id="3078" name="Picture 8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1537547"/>
            <a:ext cx="4053840" cy="258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4" descr="http://www.aplusprint.co.nz/productpic/photo_original/201631716241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7806" y="-8363373"/>
            <a:ext cx="5934075" cy="348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AutoShape 2" descr="Image result for btl activities in pakistan"/>
          <p:cNvSpPr>
            <a:spLocks noChangeAspect="1" noChangeArrowheads="1"/>
          </p:cNvSpPr>
          <p:nvPr/>
        </p:nvSpPr>
        <p:spPr bwMode="auto">
          <a:xfrm>
            <a:off x="217805" y="-154093"/>
            <a:ext cx="426720" cy="325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/>
          <a:lstStyle/>
          <a:p>
            <a:endParaRPr lang="en-US"/>
          </a:p>
        </p:txBody>
      </p:sp>
      <p:sp>
        <p:nvSpPr>
          <p:cNvPr id="3081" name="AutoShape 4" descr="Image result for btl activities in pakistan"/>
          <p:cNvSpPr>
            <a:spLocks noChangeAspect="1" noChangeArrowheads="1"/>
          </p:cNvSpPr>
          <p:nvPr/>
        </p:nvSpPr>
        <p:spPr bwMode="auto">
          <a:xfrm>
            <a:off x="431165" y="8467"/>
            <a:ext cx="426720" cy="32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/>
          <a:lstStyle/>
          <a:p>
            <a:endParaRPr lang="en-US"/>
          </a:p>
        </p:txBody>
      </p:sp>
      <p:sp>
        <p:nvSpPr>
          <p:cNvPr id="3082" name="AutoShape 6" descr="Image result for btl activities in pakistan"/>
          <p:cNvSpPr>
            <a:spLocks noChangeAspect="1" noChangeArrowheads="1"/>
          </p:cNvSpPr>
          <p:nvPr/>
        </p:nvSpPr>
        <p:spPr bwMode="auto">
          <a:xfrm>
            <a:off x="644525" y="171027"/>
            <a:ext cx="426720" cy="325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/>
          <a:lstStyle/>
          <a:p>
            <a:endParaRPr lang="en-US"/>
          </a:p>
        </p:txBody>
      </p:sp>
      <p:pic>
        <p:nvPicPr>
          <p:cNvPr id="3083" name="Picture 7" descr="C:\Users\Pakiza\Desktop\Dairy mailk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839200" y="1537547"/>
            <a:ext cx="3627120" cy="2585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TextBox 12"/>
          <p:cNvSpPr txBox="1">
            <a:spLocks noChangeArrowheads="1"/>
          </p:cNvSpPr>
          <p:nvPr/>
        </p:nvSpPr>
        <p:spPr bwMode="auto">
          <a:xfrm>
            <a:off x="9448800" y="762000"/>
            <a:ext cx="4267200" cy="88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r>
              <a:rPr lang="en-US" sz="3000" b="1" dirty="0"/>
              <a:t>BTL Activities</a:t>
            </a:r>
            <a:r>
              <a:rPr lang="en-US" sz="5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085" name="TextBox 13"/>
          <p:cNvSpPr txBox="1">
            <a:spLocks noChangeArrowheads="1"/>
          </p:cNvSpPr>
          <p:nvPr/>
        </p:nvSpPr>
        <p:spPr bwMode="auto">
          <a:xfrm>
            <a:off x="1271270" y="4470400"/>
            <a:ext cx="11210290" cy="227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pPr marL="431060" indent="-431060">
              <a:buFont typeface="Arial" charset="0"/>
              <a:buChar char="•"/>
            </a:pPr>
            <a:r>
              <a:rPr lang="en-US" sz="3000" b="1" dirty="0"/>
              <a:t>All Kinds of Pana Flex /Vinyl Printing</a:t>
            </a:r>
          </a:p>
          <a:p>
            <a:pPr marL="431060" indent="-431060">
              <a:buFont typeface="Arial" charset="0"/>
              <a:buChar char="•"/>
            </a:pPr>
            <a:r>
              <a:rPr lang="en-US" sz="3000" b="1" dirty="0"/>
              <a:t>Offset Printing</a:t>
            </a:r>
          </a:p>
          <a:p>
            <a:pPr marL="431060" indent="-431060">
              <a:buFont typeface="Arial" charset="0"/>
              <a:buChar char="•"/>
            </a:pPr>
            <a:r>
              <a:rPr lang="en-US" sz="3000" b="1" dirty="0"/>
              <a:t>X/Rollup </a:t>
            </a:r>
            <a:r>
              <a:rPr lang="en-US" sz="3000" b="1" dirty="0" smtClean="0"/>
              <a:t>Stand</a:t>
            </a:r>
          </a:p>
          <a:p>
            <a:pPr marL="431060" indent="-431060">
              <a:buFont typeface="Arial" charset="0"/>
              <a:buChar char="•"/>
            </a:pPr>
            <a:r>
              <a:rPr lang="en-US" sz="3000" b="1" dirty="0" smtClean="0"/>
              <a:t>Signage </a:t>
            </a:r>
            <a:r>
              <a:rPr lang="en-US" sz="3000" b="1" dirty="0"/>
              <a:t>(New installation and Maintenance) </a:t>
            </a:r>
            <a:r>
              <a:rPr lang="en-US" sz="5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086" name="TextBox 2"/>
          <p:cNvSpPr txBox="1">
            <a:spLocks noChangeArrowheads="1"/>
          </p:cNvSpPr>
          <p:nvPr/>
        </p:nvSpPr>
        <p:spPr bwMode="auto">
          <a:xfrm>
            <a:off x="10027920" y="105086"/>
            <a:ext cx="2773680" cy="88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pPr algn="ctr"/>
            <a:r>
              <a:rPr lang="en-US" sz="3000" b="1" dirty="0"/>
              <a:t>Ad Solution</a:t>
            </a:r>
          </a:p>
          <a:p>
            <a:pPr algn="ctr"/>
            <a:r>
              <a:rPr lang="en-US" sz="2000" b="1" dirty="0"/>
              <a:t>Advertising</a:t>
            </a:r>
          </a:p>
        </p:txBody>
      </p:sp>
    </p:spTree>
    <p:extLst>
      <p:ext uri="{BB962C8B-B14F-4D97-AF65-F5344CB8AC3E}">
        <p14:creationId xmlns:p14="http://schemas.microsoft.com/office/powerpoint/2010/main" val="225373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20040" y="7071360"/>
            <a:ext cx="32613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657600" y="7071360"/>
            <a:ext cx="838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81000" y="1676400"/>
            <a:ext cx="1196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u="sng" dirty="0">
                <a:latin typeface="Algerian" pitchFamily="82" charset="0"/>
              </a:rPr>
              <a:t>TERMS &amp; </a:t>
            </a:r>
            <a:r>
              <a:rPr lang="en-US" sz="2800" b="1" u="sng" dirty="0" smtClean="0">
                <a:latin typeface="Algerian" pitchFamily="82" charset="0"/>
              </a:rPr>
              <a:t>CONDITIONS</a:t>
            </a:r>
            <a:endParaRPr lang="en-US" sz="2000" dirty="0">
              <a:latin typeface="Baskerville Old Fac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76800" y="609600"/>
            <a:ext cx="244169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i="1" dirty="0" smtClean="0">
                <a:latin typeface="Britannic Bold" pitchFamily="34" charset="0"/>
              </a:rPr>
              <a:t>Ad Solution</a:t>
            </a:r>
            <a:endParaRPr lang="en-US" sz="3500" b="1" i="1" dirty="0">
              <a:latin typeface="Britannic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4124" y="2514600"/>
            <a:ext cx="10308553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200" b="1" dirty="0"/>
              <a:t> First time skin installation and removing is free.</a:t>
            </a:r>
          </a:p>
          <a:p>
            <a:pPr>
              <a:buFont typeface="Arial" charset="0"/>
              <a:buChar char="•"/>
            </a:pPr>
            <a:r>
              <a:rPr lang="en-US" sz="2200" b="1" dirty="0"/>
              <a:t> Skin printing charges are not included in the proposed rates.</a:t>
            </a:r>
          </a:p>
          <a:p>
            <a:pPr>
              <a:buFont typeface="Arial" charset="0"/>
              <a:buChar char="•"/>
            </a:pPr>
            <a:r>
              <a:rPr lang="en-US" sz="2200" b="1" dirty="0"/>
              <a:t> These rates are exclusive of all kinds of taxes.</a:t>
            </a:r>
          </a:p>
          <a:p>
            <a:pPr>
              <a:buFont typeface="Arial" charset="0"/>
              <a:buChar char="•"/>
            </a:pPr>
            <a:r>
              <a:rPr lang="en-US" sz="2200" b="1" dirty="0"/>
              <a:t> If skin is damaged due to weather, changing/re-printing charges will be borne by  </a:t>
            </a:r>
            <a:r>
              <a:rPr lang="en-US" sz="2200" b="1" dirty="0" smtClean="0"/>
              <a:t>the                                                 </a:t>
            </a:r>
            <a:r>
              <a:rPr lang="en-US" sz="2200" b="1" dirty="0"/>
              <a:t> </a:t>
            </a:r>
            <a:r>
              <a:rPr lang="en-US" sz="2200" b="1" dirty="0" smtClean="0"/>
              <a:t>        client</a:t>
            </a:r>
            <a:r>
              <a:rPr lang="en-US" sz="2200" b="1" dirty="0"/>
              <a:t>.</a:t>
            </a:r>
          </a:p>
          <a:p>
            <a:pPr>
              <a:buFont typeface="Arial" charset="0"/>
              <a:buChar char="•"/>
            </a:pPr>
            <a:r>
              <a:rPr lang="en-US" sz="2200" b="1" dirty="0"/>
              <a:t> The payment will be made 50% in advance and the remaining balance will be payable through 15 days post dated </a:t>
            </a:r>
            <a:r>
              <a:rPr lang="en-US" sz="2200" b="1" dirty="0" err="1"/>
              <a:t>cheque</a:t>
            </a:r>
            <a:r>
              <a:rPr lang="en-US" sz="2200" b="1" dirty="0"/>
              <a:t>, from the day, the display starts.</a:t>
            </a:r>
          </a:p>
          <a:p>
            <a:pPr>
              <a:buFont typeface="Arial" charset="0"/>
              <a:buChar char="•"/>
            </a:pPr>
            <a:r>
              <a:rPr lang="en-US" sz="2200" b="1" dirty="0"/>
              <a:t> For locking the sites please inform us </a:t>
            </a:r>
            <a:r>
              <a:rPr lang="en-US" sz="2200" b="1" dirty="0" smtClean="0"/>
              <a:t>within 1-3 working days.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97360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/>
          <p:cNvSpPr txBox="1">
            <a:spLocks noChangeArrowheads="1"/>
          </p:cNvSpPr>
          <p:nvPr/>
        </p:nvSpPr>
        <p:spPr bwMode="auto">
          <a:xfrm>
            <a:off x="914400" y="2833403"/>
            <a:ext cx="10985818" cy="1654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pPr algn="ctr"/>
            <a:r>
              <a:rPr lang="en-US" sz="5000" b="1" dirty="0"/>
              <a:t>Proposal for</a:t>
            </a:r>
          </a:p>
          <a:p>
            <a:pPr algn="ctr"/>
            <a:r>
              <a:rPr lang="en-US" sz="5000" b="1" dirty="0" smtClean="0"/>
              <a:t>Billboards in </a:t>
            </a:r>
            <a:r>
              <a:rPr lang="en-US" sz="5000" b="1" dirty="0" err="1" smtClean="0"/>
              <a:t>Sukur</a:t>
            </a:r>
            <a:endParaRPr lang="en-US" sz="5000" b="1" dirty="0"/>
          </a:p>
        </p:txBody>
      </p:sp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1981200" y="96156"/>
            <a:ext cx="8854440" cy="180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4949" tIns="57475" rIns="114949" bIns="57475">
            <a:spAutoFit/>
          </a:bodyPr>
          <a:lstStyle/>
          <a:p>
            <a:pPr algn="ctr"/>
            <a:r>
              <a:rPr lang="en-US" sz="7500" b="1" dirty="0">
                <a:solidFill>
                  <a:schemeClr val="tx2">
                    <a:lumMod val="75000"/>
                  </a:schemeClr>
                </a:solidFill>
              </a:rPr>
              <a:t>Ad Solution</a:t>
            </a:r>
          </a:p>
          <a:p>
            <a:pPr algn="ctr"/>
            <a:r>
              <a:rPr lang="en-US" sz="3500" b="1" dirty="0">
                <a:solidFill>
                  <a:schemeClr val="tx2">
                    <a:lumMod val="75000"/>
                  </a:schemeClr>
                </a:solidFill>
              </a:rPr>
              <a:t>Advertising</a:t>
            </a:r>
          </a:p>
        </p:txBody>
      </p:sp>
    </p:spTree>
    <p:extLst>
      <p:ext uri="{BB962C8B-B14F-4D97-AF65-F5344CB8AC3E}">
        <p14:creationId xmlns:p14="http://schemas.microsoft.com/office/powerpoint/2010/main" val="2971451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931947"/>
              </p:ext>
            </p:extLst>
          </p:nvPr>
        </p:nvGraphicFramePr>
        <p:xfrm>
          <a:off x="145473" y="6383050"/>
          <a:ext cx="12579927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527"/>
                <a:gridCol w="11201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BOARD OFFICE </a:t>
                      </a:r>
                      <a:r>
                        <a:rPr lang="en-US" sz="1800" b="1" baseline="0" dirty="0" smtClean="0">
                          <a:latin typeface="+mj-lt"/>
                        </a:rPr>
                        <a:t> 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FTCF: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MILETRY ROAD TOWARDS SOCIETY &amp; AIRPORT ROAD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589720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60’x20’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236864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763414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225,000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Tarang, Board Office 60x20 Sukkur (2)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399" y="381000"/>
            <a:ext cx="8934315" cy="56832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2769386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240039"/>
              </p:ext>
            </p:extLst>
          </p:nvPr>
        </p:nvGraphicFramePr>
        <p:xfrm>
          <a:off x="221673" y="6288024"/>
          <a:ext cx="12579927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527"/>
                <a:gridCol w="11201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BOARD OFFICE </a:t>
                      </a:r>
                      <a:r>
                        <a:rPr lang="en-US" sz="1800" b="1" baseline="0" dirty="0" smtClean="0">
                          <a:latin typeface="+mj-lt"/>
                        </a:rPr>
                        <a:t> 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FTCF: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AIRPORT ROAD TOWARDS MILETRY ROAD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41195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60’x20’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9061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123058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225,000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JLI, Board Office 60x20 Sukkur (6)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800" y="228600"/>
            <a:ext cx="8788418" cy="60061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585717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658876"/>
              </p:ext>
            </p:extLst>
          </p:nvPr>
        </p:nvGraphicFramePr>
        <p:xfrm>
          <a:off x="221673" y="6288024"/>
          <a:ext cx="12579927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527"/>
                <a:gridCol w="11201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Miltry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road flyover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: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MILETRY ROAD &amp; CITY POINT TOWARDS DEGREECOLLEGE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018868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60’x20’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58879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776905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225,000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Milletry Road Flyover Sukkur 60x2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47" y="152400"/>
            <a:ext cx="8953231" cy="60857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630605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35234"/>
              </p:ext>
            </p:extLst>
          </p:nvPr>
        </p:nvGraphicFramePr>
        <p:xfrm>
          <a:off x="221673" y="6288024"/>
          <a:ext cx="12579927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527"/>
                <a:gridCol w="112014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Miltry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road flyover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: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DEGREE COLLEGE TOWARDS MILETRY ROAD &amp; CITY POINT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33641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60’x20’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573659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479218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225,000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Lays, Flyover 60x20 Sukkur (2)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" y="167973"/>
            <a:ext cx="8940818" cy="57024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2040130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297510"/>
              </p:ext>
            </p:extLst>
          </p:nvPr>
        </p:nvGraphicFramePr>
        <p:xfrm>
          <a:off x="1" y="6288024"/>
          <a:ext cx="12801600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818"/>
                <a:gridCol w="11398782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Airport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road</a:t>
                      </a:r>
                      <a:endParaRPr lang="en-US" sz="1800" b="1" dirty="0"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: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CLOCK TOWER TOWARDS CITY POINT &amp; LAB-E-MEHRAN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077317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60’x20’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48509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498023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225,000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Hilal, Airport Road 60x20 Sukkur (3)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" y="304800"/>
            <a:ext cx="8712218" cy="5943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8231991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014789"/>
              </p:ext>
            </p:extLst>
          </p:nvPr>
        </p:nvGraphicFramePr>
        <p:xfrm>
          <a:off x="1" y="6288024"/>
          <a:ext cx="12801600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818"/>
                <a:gridCol w="11398782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BUS TERMINAL ,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: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BABARLO TOWARDS CITY ENTERANCE &amp; DAEWOO Bus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stop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293268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60’x20’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959758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998099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225,000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Sukkur By Pass 60x20 (11)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152400"/>
            <a:ext cx="8760428" cy="58661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7222629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02610"/>
              </p:ext>
            </p:extLst>
          </p:nvPr>
        </p:nvGraphicFramePr>
        <p:xfrm>
          <a:off x="1" y="6288024"/>
          <a:ext cx="12801600" cy="102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818"/>
                <a:gridCol w="11398782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Location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Direction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39875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BUS TERMINAL , 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+mj-lt"/>
                        </a:rPr>
                        <a:t>FTCF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+mj-lt"/>
                        </a:rPr>
                        <a:t>: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BABARLO TOWARDS CITY ENTERANCE &amp; DAEWOO Bus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stop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6012" marR="96012" marT="48768" marB="48768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00777"/>
              </p:ext>
            </p:extLst>
          </p:nvPr>
        </p:nvGraphicFramePr>
        <p:xfrm>
          <a:off x="9108115" y="2740898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195"/>
                <a:gridCol w="2067235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Size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45’x15’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21803"/>
              </p:ext>
            </p:extLst>
          </p:nvPr>
        </p:nvGraphicFramePr>
        <p:xfrm>
          <a:off x="9121140" y="3352800"/>
          <a:ext cx="3440430" cy="395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95562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896902"/>
              </p:ext>
            </p:extLst>
          </p:nvPr>
        </p:nvGraphicFramePr>
        <p:xfrm>
          <a:off x="9121140" y="3962401"/>
          <a:ext cx="3440430" cy="380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170"/>
                <a:gridCol w="2080260"/>
              </a:tblGrid>
              <a:tr h="380999">
                <a:tc>
                  <a:txBody>
                    <a:bodyPr/>
                    <a:lstStyle/>
                    <a:p>
                      <a:r>
                        <a:rPr lang="en-US" sz="1700" dirty="0" smtClean="0">
                          <a:solidFill>
                            <a:schemeClr val="tx1"/>
                          </a:solidFill>
                        </a:rPr>
                        <a:t>Rate P/M</a:t>
                      </a:r>
                      <a:endParaRPr lang="en-US" sz="1700" dirty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err="1" smtClean="0">
                          <a:solidFill>
                            <a:schemeClr val="tx1"/>
                          </a:solidFill>
                        </a:rPr>
                        <a:t>Rs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700" baseline="0" dirty="0" smtClean="0">
                          <a:solidFill>
                            <a:schemeClr val="tx1"/>
                          </a:solidFill>
                        </a:rPr>
                        <a:t>125,000</a:t>
                      </a:r>
                      <a:endParaRPr lang="en-US" sz="17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6012" marR="96012" marT="48768" marB="4876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093218" y="1222994"/>
            <a:ext cx="3468352" cy="1056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</a:rPr>
              <a:t>Sukur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IMG-20161214-WA002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59" y="381000"/>
            <a:ext cx="8591307" cy="5570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Down Arrow 1"/>
          <p:cNvSpPr/>
          <p:nvPr/>
        </p:nvSpPr>
        <p:spPr>
          <a:xfrm rot="3254846">
            <a:off x="5619056" y="1766167"/>
            <a:ext cx="381000" cy="67232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652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1838</TotalTime>
  <Words>304</Words>
  <Application>Microsoft Office PowerPoint</Application>
  <PresentationFormat>Custom</PresentationFormat>
  <Paragraphs>93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junaid</dc:creator>
  <cp:lastModifiedBy>khan software system</cp:lastModifiedBy>
  <cp:revision>632</cp:revision>
  <dcterms:created xsi:type="dcterms:W3CDTF">2006-08-16T00:00:00Z</dcterms:created>
  <dcterms:modified xsi:type="dcterms:W3CDTF">2019-11-07T18:38:38Z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397109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S8.2.0</vt:lpwstr>
  </property>
</Properties>
</file>