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8" r:id="rId2"/>
    <p:sldId id="359" r:id="rId3"/>
    <p:sldId id="357" r:id="rId4"/>
    <p:sldId id="360" r:id="rId5"/>
    <p:sldId id="361" r:id="rId6"/>
    <p:sldId id="362" r:id="rId7"/>
    <p:sldId id="363" r:id="rId8"/>
    <p:sldId id="364" r:id="rId9"/>
    <p:sldId id="365" r:id="rId10"/>
    <p:sldId id="371" r:id="rId11"/>
    <p:sldId id="372" r:id="rId12"/>
    <p:sldId id="373" r:id="rId13"/>
    <p:sldId id="366" r:id="rId14"/>
    <p:sldId id="367" r:id="rId15"/>
    <p:sldId id="368" r:id="rId16"/>
    <p:sldId id="369" r:id="rId17"/>
    <p:sldId id="370" r:id="rId18"/>
    <p:sldId id="374" r:id="rId19"/>
    <p:sldId id="356" r:id="rId20"/>
  </p:sldIdLst>
  <p:sldSz cx="128016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2A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82" y="48"/>
      </p:cViewPr>
      <p:guideLst>
        <p:guide orient="horz" pos="230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E52C-FFE7-44CA-975B-9F252B810EC5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9D091-67E1-486D-ADED-A61A2A309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09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8974DA3-8F9F-4E99-A5F1-1E110A52699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D091-67E1-486D-ADED-A61A2A309B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910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272456"/>
            <a:ext cx="10881360" cy="1568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145280"/>
            <a:ext cx="89611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92949"/>
            <a:ext cx="2880360" cy="6241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92949"/>
            <a:ext cx="8427720" cy="6241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4123" y="1381760"/>
            <a:ext cx="7549662" cy="55270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270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700696"/>
            <a:ext cx="1088136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3100494"/>
            <a:ext cx="10881360" cy="16002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3" y="1637455"/>
            <a:ext cx="5656263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3" y="2319867"/>
            <a:ext cx="5656263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9" y="1637455"/>
            <a:ext cx="5658485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9" y="2319867"/>
            <a:ext cx="5658485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91254"/>
            <a:ext cx="4211638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91256"/>
            <a:ext cx="7156450" cy="6243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530776"/>
            <a:ext cx="4211638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5120641"/>
            <a:ext cx="7680960" cy="604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53626"/>
            <a:ext cx="768096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725161"/>
            <a:ext cx="7680960" cy="858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92948"/>
            <a:ext cx="1152144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706882"/>
            <a:ext cx="1152144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780108"/>
            <a:ext cx="40538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3093720" y="138854"/>
            <a:ext cx="5227320" cy="73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What we Do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219200" y="8382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Mobile Float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47" y="1615440"/>
            <a:ext cx="3709353" cy="250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648200" y="1021081"/>
            <a:ext cx="4373880" cy="5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Bill Boards/Hoardings</a:t>
            </a:r>
          </a:p>
        </p:txBody>
      </p:sp>
      <p:pic>
        <p:nvPicPr>
          <p:cNvPr id="3078" name="Picture 8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537547"/>
            <a:ext cx="405384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" descr="http://www.aplusprint.co.nz/productpic/photo_original/20163171624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806" y="-8363373"/>
            <a:ext cx="5934075" cy="348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AutoShape 2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217805" y="-154093"/>
            <a:ext cx="426720" cy="32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sp>
        <p:nvSpPr>
          <p:cNvPr id="3081" name="AutoShape 4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431165" y="846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sp>
        <p:nvSpPr>
          <p:cNvPr id="3082" name="AutoShape 6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644525" y="17102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pic>
        <p:nvPicPr>
          <p:cNvPr id="3083" name="Picture 7" descr="C:\Users\Pakiza\Desktop\Dairy mail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1537547"/>
            <a:ext cx="362712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9448800" y="7620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BTL Activities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5" name="TextBox 13"/>
          <p:cNvSpPr txBox="1">
            <a:spLocks noChangeArrowheads="1"/>
          </p:cNvSpPr>
          <p:nvPr/>
        </p:nvSpPr>
        <p:spPr bwMode="auto">
          <a:xfrm>
            <a:off x="1271270" y="4470400"/>
            <a:ext cx="11210290" cy="227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All Kinds of Pana Flex /Vinyl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Offset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X/Rollup </a:t>
            </a:r>
            <a:r>
              <a:rPr lang="en-US" sz="3000" b="1" dirty="0" smtClean="0"/>
              <a:t>Stand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 smtClean="0"/>
              <a:t>Signage </a:t>
            </a:r>
            <a:r>
              <a:rPr lang="en-US" sz="3000" b="1" dirty="0"/>
              <a:t>(New installation and Maintenance) 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6" name="TextBox 2"/>
          <p:cNvSpPr txBox="1">
            <a:spLocks noChangeArrowheads="1"/>
          </p:cNvSpPr>
          <p:nvPr/>
        </p:nvSpPr>
        <p:spPr bwMode="auto">
          <a:xfrm>
            <a:off x="10027920" y="105086"/>
            <a:ext cx="277368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3000" b="1" dirty="0"/>
              <a:t>Ad Solution</a:t>
            </a:r>
          </a:p>
          <a:p>
            <a:pPr algn="ctr"/>
            <a:r>
              <a:rPr lang="en-US" sz="2000" b="1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xmlns="" val="225373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0308334"/>
              </p:ext>
            </p:extLst>
          </p:nvPr>
        </p:nvGraphicFramePr>
        <p:xfrm>
          <a:off x="228600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cs typeface="Arial" pitchFamily="34" charset="0"/>
                        </a:rPr>
                        <a:t>Bus stand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Multan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Road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Niaazy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terminal and stadium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466356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214845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270515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3" descr="C:\Users\MFR\Desktop\J J and Khadi 04.02\Photo0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0164"/>
            <a:ext cx="8728364" cy="58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2296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0501998"/>
              </p:ext>
            </p:extLst>
          </p:nvPr>
        </p:nvGraphicFramePr>
        <p:xfrm>
          <a:off x="228600" y="62484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Niaazi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terminal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bwp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t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rafic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coming from stadium Road to Multan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385376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771794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94292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General Bus Stand new si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0164"/>
            <a:ext cx="8728364" cy="57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8042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7623645"/>
              </p:ext>
            </p:extLst>
          </p:nvPr>
        </p:nvGraphicFramePr>
        <p:xfrm>
          <a:off x="152400" y="64008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433"/>
                <a:gridCol w="9823414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Bus stand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trafic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coming from Multan Road to Stadium Road (newly installed)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731956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056934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574150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4" descr="Bustand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28364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74817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2957981"/>
              </p:ext>
            </p:extLst>
          </p:nvPr>
        </p:nvGraphicFramePr>
        <p:xfrm>
          <a:off x="152400" y="6096000"/>
          <a:ext cx="12573000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07442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</a:p>
                    <a:p>
                      <a:r>
                        <a:rPr lang="en-US" sz="2000" b="1" dirty="0" err="1" smtClean="0"/>
                        <a:t>Cantt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CMH 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chowk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cantt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.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Trafic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coming from University road &amp; Airport &amp; going towards circular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537825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843648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427015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225,000/-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CMH chowk cant new si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3964"/>
            <a:ext cx="8728364" cy="56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13788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9091991"/>
              </p:ext>
            </p:extLst>
          </p:nvPr>
        </p:nvGraphicFramePr>
        <p:xfrm>
          <a:off x="229753" y="6358128"/>
          <a:ext cx="122670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8792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Saraiki Chowk fared Park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616649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317346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885652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275,000/-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4" descr="E:\MARKETING SIGNS\Marketing Signs\Photo2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86" y="152400"/>
            <a:ext cx="8728364" cy="60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200400" y="2682231"/>
            <a:ext cx="607515" cy="40259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205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2915490"/>
              </p:ext>
            </p:extLst>
          </p:nvPr>
        </p:nvGraphicFramePr>
        <p:xfrm>
          <a:off x="228600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Commercial Area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58747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15x45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418125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934335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175,000/-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E:\MARKETING SIGNS\Marketing Signs\Pic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811"/>
            <a:ext cx="8738466" cy="58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743200" y="2667000"/>
            <a:ext cx="668266" cy="44047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51310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91935"/>
              </p:ext>
            </p:extLst>
          </p:nvPr>
        </p:nvGraphicFramePr>
        <p:xfrm>
          <a:off x="228600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New CMH Chowk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Islamia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 Colony Cant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Airport Road  to University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961048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163007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68108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:250,000/-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CHM Chowk BWP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36" y="270164"/>
            <a:ext cx="8728364" cy="58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56225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3548239"/>
              </p:ext>
            </p:extLst>
          </p:nvPr>
        </p:nvGraphicFramePr>
        <p:xfrm>
          <a:off x="229753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Ahmed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Pur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 road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near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Sammi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Daewoo Bus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termina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996563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389196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719579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:225,000/- 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6" descr="20160303_1346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628"/>
            <a:ext cx="8728364" cy="582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85157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8922096"/>
              </p:ext>
            </p:extLst>
          </p:nvPr>
        </p:nvGraphicFramePr>
        <p:xfrm>
          <a:off x="228600" y="63246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By Pass Road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Azam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 Chowk Karachi RYK to Bahawalpur,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Multan, Lahore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965050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285935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958901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IMG_5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2836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483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676400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latin typeface="Algerian" pitchFamily="82" charset="0"/>
              </a:rPr>
              <a:t>TERMS &amp; </a:t>
            </a:r>
            <a:r>
              <a:rPr lang="en-US" sz="2800" b="1" u="sng" dirty="0" smtClean="0">
                <a:latin typeface="Algerian" pitchFamily="82" charset="0"/>
              </a:rPr>
              <a:t>CONDITIONS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609600"/>
            <a:ext cx="244169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 smtClean="0">
                <a:latin typeface="Britannic Bold" pitchFamily="34" charset="0"/>
              </a:rPr>
              <a:t>Ad Solution</a:t>
            </a:r>
            <a:endParaRPr lang="en-US" sz="3500" b="1" i="1" dirty="0">
              <a:latin typeface="Britannic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124" y="2514600"/>
            <a:ext cx="10308553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 b="1" dirty="0"/>
              <a:t> First time skin installation and removing is free.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Skin printing charges are not included in the proposed rates.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These rates are exclusive of all kinds of taxes.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If skin is damaged due to weather, changing/re-printing charges will be borne by  </a:t>
            </a:r>
            <a:r>
              <a:rPr lang="en-US" sz="2200" b="1" dirty="0" smtClean="0"/>
              <a:t>the                                                 </a:t>
            </a:r>
            <a:r>
              <a:rPr lang="en-US" sz="2200" b="1" dirty="0"/>
              <a:t> </a:t>
            </a:r>
            <a:r>
              <a:rPr lang="en-US" sz="2200" b="1" dirty="0" smtClean="0"/>
              <a:t>        client</a:t>
            </a:r>
            <a:r>
              <a:rPr lang="en-US" sz="2200" b="1" dirty="0"/>
              <a:t>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 payment will be made 50% in advance and the remaining balance will be payable through 15 days post dated </a:t>
            </a:r>
            <a:r>
              <a:rPr lang="en-US" sz="2200" b="1" dirty="0" err="1"/>
              <a:t>cheque</a:t>
            </a:r>
            <a:r>
              <a:rPr lang="en-US" sz="2200" b="1" dirty="0"/>
              <a:t>, from the day, the display starts.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For locking the sites please inform us </a:t>
            </a:r>
            <a:r>
              <a:rPr lang="en-US" sz="2200" b="1" dirty="0" smtClean="0"/>
              <a:t>within 1-3 working days.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697360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6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5000" b="1" dirty="0"/>
              <a:t>Proposal for</a:t>
            </a:r>
          </a:p>
          <a:p>
            <a:pPr algn="ctr"/>
            <a:r>
              <a:rPr lang="en-US" sz="5000" b="1" dirty="0" smtClean="0"/>
              <a:t>Billboards in Bahawalpur</a:t>
            </a:r>
            <a:endParaRPr lang="en-US" sz="5000" b="1" dirty="0"/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981200" y="96156"/>
            <a:ext cx="8854440" cy="18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7500" b="1" dirty="0">
                <a:solidFill>
                  <a:schemeClr val="tx2">
                    <a:lumMod val="75000"/>
                  </a:schemeClr>
                </a:solidFill>
              </a:rPr>
              <a:t>Ad Solution</a:t>
            </a:r>
          </a:p>
          <a:p>
            <a:pPr algn="ctr"/>
            <a:r>
              <a:rPr lang="en-US" sz="3500" b="1" dirty="0">
                <a:solidFill>
                  <a:schemeClr val="tx2">
                    <a:lumMod val="75000"/>
                  </a:schemeClr>
                </a:solidFill>
              </a:rPr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xmlns="" val="297145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9610042"/>
              </p:ext>
            </p:extLst>
          </p:nvPr>
        </p:nvGraphicFramePr>
        <p:xfrm>
          <a:off x="156329" y="6096000"/>
          <a:ext cx="12416671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833"/>
                <a:gridCol w="10277838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Bahawalpur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cantt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latin typeface="+mj-lt"/>
                        </a:rPr>
                        <a:t>FTCF: </a:t>
                      </a:r>
                      <a:r>
                        <a:rPr lang="en-US" sz="2000" b="1" dirty="0" err="1" smtClean="0">
                          <a:latin typeface="+mj-lt"/>
                          <a:cs typeface="Arial" pitchFamily="34" charset="0"/>
                        </a:rPr>
                        <a:t>Saraiky</a:t>
                      </a:r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 chowk Railway road BWP</a:t>
                      </a:r>
                      <a:r>
                        <a:rPr lang="en-US" sz="2000" b="1" baseline="0" dirty="0" smtClean="0">
                          <a:latin typeface="+mj-lt"/>
                          <a:cs typeface="Arial" pitchFamily="34" charset="0"/>
                        </a:rPr>
                        <a:t> cant facing traffic coming from Chowk </a:t>
                      </a:r>
                      <a:r>
                        <a:rPr lang="en-US" sz="2000" b="1" baseline="0" dirty="0" err="1" smtClean="0">
                          <a:latin typeface="+mj-lt"/>
                          <a:cs typeface="Arial" pitchFamily="34" charset="0"/>
                        </a:rPr>
                        <a:t>Fawara</a:t>
                      </a:r>
                      <a:r>
                        <a:rPr lang="en-US" sz="2000" b="1" baseline="0" dirty="0" smtClean="0">
                          <a:latin typeface="+mj-lt"/>
                          <a:cs typeface="Arial" pitchFamily="34" charset="0"/>
                        </a:rPr>
                        <a:t> towards </a:t>
                      </a:r>
                      <a:r>
                        <a:rPr lang="en-US" sz="2000" b="1" baseline="0" dirty="0" err="1" smtClean="0">
                          <a:latin typeface="+mj-lt"/>
                          <a:cs typeface="Arial" pitchFamily="34" charset="0"/>
                        </a:rPr>
                        <a:t>Melad</a:t>
                      </a:r>
                      <a:r>
                        <a:rPr lang="en-US" sz="2000" b="1" baseline="0" dirty="0" smtClean="0">
                          <a:latin typeface="+mj-lt"/>
                          <a:cs typeface="Arial" pitchFamily="34" charset="0"/>
                        </a:rPr>
                        <a:t> chowk 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091317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267362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451332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:225,000/-  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E:\Marketing Signs\Sarayky chow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36" y="193964"/>
            <a:ext cx="8728364" cy="56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9559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0842946"/>
              </p:ext>
            </p:extLst>
          </p:nvPr>
        </p:nvGraphicFramePr>
        <p:xfrm>
          <a:off x="228600" y="6358128"/>
          <a:ext cx="12268200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021080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 cant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Saraiki chowk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Bwp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cantt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facing Traffic coming from welcome chowk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fawara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792486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857807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740188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250,000/- 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28364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5054824" y="1866033"/>
            <a:ext cx="364112" cy="55049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93658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2099274"/>
              </p:ext>
            </p:extLst>
          </p:nvPr>
        </p:nvGraphicFramePr>
        <p:xfrm>
          <a:off x="299567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 Al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karim</a:t>
                      </a:r>
                      <a:r>
                        <a:rPr lang="en-US" sz="2000" b="1" baseline="0" dirty="0" smtClean="0"/>
                        <a:t> plaza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Al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karim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 plaza facing </a:t>
                      </a:r>
                      <a:r>
                        <a:rPr lang="en-US" sz="2000" b="1" dirty="0" err="1" smtClean="0">
                          <a:cs typeface="Arial" pitchFamily="34" charset="0"/>
                        </a:rPr>
                        <a:t>fawara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chowk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fareed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gate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390213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396909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269178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225,000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3" descr="Al Karim plaza facing fawara chow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36" y="381000"/>
            <a:ext cx="872836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0266" y="407421"/>
            <a:ext cx="3251334" cy="246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623455" y="1752599"/>
            <a:ext cx="400523" cy="5379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6629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0996067"/>
              </p:ext>
            </p:extLst>
          </p:nvPr>
        </p:nvGraphicFramePr>
        <p:xfrm>
          <a:off x="228600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Bahawalpur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AL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karim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plaza facing fared gate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fawara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387552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910729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70638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215,000/-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7350"/>
            <a:ext cx="8722591" cy="57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51586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5548225"/>
              </p:ext>
            </p:extLst>
          </p:nvPr>
        </p:nvGraphicFramePr>
        <p:xfrm>
          <a:off x="152400" y="6248400"/>
          <a:ext cx="12409170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692"/>
                <a:gridCol w="8849478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cs typeface="Arial" pitchFamily="34" charset="0"/>
                        </a:rPr>
                        <a:t>Industrial Area Multan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dirty="0" smtClean="0">
                          <a:cs typeface="Arial" pitchFamily="34" charset="0"/>
                        </a:rPr>
                        <a:t>from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karacy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by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pass,Toll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plaza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Genral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bus stand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bwp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820734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053163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056569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225,000/-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Industrial area flyover Multan 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28364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43678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1620068"/>
              </p:ext>
            </p:extLst>
          </p:nvPr>
        </p:nvGraphicFramePr>
        <p:xfrm>
          <a:off x="228600" y="6324600"/>
          <a:ext cx="12115800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728030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cs typeface="Arial" pitchFamily="34" charset="0"/>
                        </a:rPr>
                        <a:t>City Hotel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Bus stand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multan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road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535917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751901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813463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City Hotel Chow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728364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208534" y="2057400"/>
            <a:ext cx="668266" cy="443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70959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287366"/>
              </p:ext>
            </p:extLst>
          </p:nvPr>
        </p:nvGraphicFramePr>
        <p:xfrm>
          <a:off x="228600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cs typeface="Arial" pitchFamily="34" charset="0"/>
                        </a:rPr>
                        <a:t>City Hotel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Bus stand to </a:t>
                      </a:r>
                      <a:r>
                        <a:rPr lang="en-US" sz="2000" b="1" baseline="0" dirty="0" err="1" smtClean="0">
                          <a:cs typeface="Arial" pitchFamily="34" charset="0"/>
                        </a:rPr>
                        <a:t>multan</a:t>
                      </a:r>
                      <a:r>
                        <a:rPr lang="en-US" sz="2000" b="1" baseline="0" dirty="0" smtClean="0">
                          <a:cs typeface="Arial" pitchFamily="34" charset="0"/>
                        </a:rPr>
                        <a:t> road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196422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200406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978621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220,000/-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Bahawalpur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716818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7936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854</TotalTime>
  <Words>556</Words>
  <Application>Microsoft Office PowerPoint</Application>
  <PresentationFormat>Custom</PresentationFormat>
  <Paragraphs>185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junaid</dc:creator>
  <cp:lastModifiedBy>MR</cp:lastModifiedBy>
  <cp:revision>566</cp:revision>
  <dcterms:created xsi:type="dcterms:W3CDTF">2006-08-16T00:00:00Z</dcterms:created>
  <dcterms:modified xsi:type="dcterms:W3CDTF">2020-07-25T10:00:13Z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397109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S8.2.0</vt:lpwstr>
  </property>
</Properties>
</file>