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58" r:id="rId2"/>
    <p:sldId id="359" r:id="rId3"/>
    <p:sldId id="357" r:id="rId4"/>
    <p:sldId id="360" r:id="rId5"/>
    <p:sldId id="361" r:id="rId6"/>
    <p:sldId id="362" r:id="rId7"/>
    <p:sldId id="363" r:id="rId8"/>
    <p:sldId id="364" r:id="rId9"/>
    <p:sldId id="365" r:id="rId10"/>
    <p:sldId id="366" r:id="rId11"/>
    <p:sldId id="367" r:id="rId12"/>
    <p:sldId id="368" r:id="rId13"/>
    <p:sldId id="369" r:id="rId14"/>
    <p:sldId id="370" r:id="rId15"/>
    <p:sldId id="371" r:id="rId16"/>
    <p:sldId id="372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380" r:id="rId25"/>
    <p:sldId id="381" r:id="rId26"/>
    <p:sldId id="382" r:id="rId27"/>
    <p:sldId id="383" r:id="rId28"/>
    <p:sldId id="384" r:id="rId29"/>
    <p:sldId id="385" r:id="rId30"/>
    <p:sldId id="386" r:id="rId31"/>
    <p:sldId id="387" r:id="rId32"/>
    <p:sldId id="356" r:id="rId33"/>
  </p:sldIdLst>
  <p:sldSz cx="12801600" cy="73152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A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82" y="-72"/>
      </p:cViewPr>
      <p:guideLst>
        <p:guide orient="horz" pos="2304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9E52C-FFE7-44CA-975B-9F252B810EC5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85800"/>
            <a:ext cx="6000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9D091-67E1-486D-ADED-A61A2A30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95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8974DA3-8F9F-4E99-A5F1-1E110A526999}" type="slidenum">
              <a:rPr lang="en-US" smtClean="0"/>
              <a:pPr>
                <a:defRPr/>
              </a:pPr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2272456"/>
            <a:ext cx="10881360" cy="1568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240" y="4145280"/>
            <a:ext cx="896112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292949"/>
            <a:ext cx="2880360" cy="62416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292949"/>
            <a:ext cx="8427720" cy="62416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64123" y="1381760"/>
            <a:ext cx="7549662" cy="55270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702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38" y="4700696"/>
            <a:ext cx="10881360" cy="14528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238" y="3100494"/>
            <a:ext cx="10881360" cy="16002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1706882"/>
            <a:ext cx="5654040" cy="4827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1706882"/>
            <a:ext cx="5654040" cy="4827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3" y="1637455"/>
            <a:ext cx="5656263" cy="6824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3" y="2319867"/>
            <a:ext cx="5656263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039" y="1637455"/>
            <a:ext cx="5658485" cy="6824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9" y="2319867"/>
            <a:ext cx="5658485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1" y="291254"/>
            <a:ext cx="4211638" cy="12395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5070" y="291256"/>
            <a:ext cx="7156450" cy="62433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1" y="1530776"/>
            <a:ext cx="4211638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203" y="5120641"/>
            <a:ext cx="7680960" cy="6045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9203" y="653626"/>
            <a:ext cx="7680960" cy="43891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9203" y="5725161"/>
            <a:ext cx="7680960" cy="8585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292948"/>
            <a:ext cx="1152144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706882"/>
            <a:ext cx="11521440" cy="4827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6780108"/>
            <a:ext cx="2987040" cy="389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3880" y="6780108"/>
            <a:ext cx="4053840" cy="389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4480" y="6780108"/>
            <a:ext cx="2987040" cy="389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/>
          <p:cNvSpPr txBox="1">
            <a:spLocks noChangeArrowheads="1"/>
          </p:cNvSpPr>
          <p:nvPr/>
        </p:nvSpPr>
        <p:spPr bwMode="auto">
          <a:xfrm>
            <a:off x="3093720" y="138854"/>
            <a:ext cx="5227320" cy="73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lgerian" pitchFamily="82" charset="0"/>
              </a:rPr>
              <a:t>What we Do</a:t>
            </a: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1219200" y="838200"/>
            <a:ext cx="4267200" cy="88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r>
              <a:rPr lang="en-US" sz="3000" b="1" dirty="0"/>
              <a:t>Mobile Float</a:t>
            </a:r>
            <a:r>
              <a:rPr lang="en-US" sz="5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307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447" y="1615440"/>
            <a:ext cx="3709353" cy="250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4648200" y="1021081"/>
            <a:ext cx="4373880" cy="57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r>
              <a:rPr lang="en-US" sz="3000" b="1" dirty="0"/>
              <a:t>Bill Boards/Hoardings</a:t>
            </a:r>
          </a:p>
        </p:txBody>
      </p:sp>
      <p:pic>
        <p:nvPicPr>
          <p:cNvPr id="3078" name="Picture 8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1537547"/>
            <a:ext cx="4053840" cy="258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AutoShape 2" descr="Image result for btl activities in pakistan"/>
          <p:cNvSpPr>
            <a:spLocks noChangeAspect="1" noChangeArrowheads="1"/>
          </p:cNvSpPr>
          <p:nvPr/>
        </p:nvSpPr>
        <p:spPr bwMode="auto">
          <a:xfrm>
            <a:off x="217805" y="-154093"/>
            <a:ext cx="426720" cy="32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/>
          <a:lstStyle/>
          <a:p>
            <a:endParaRPr lang="en-US" dirty="0"/>
          </a:p>
        </p:txBody>
      </p:sp>
      <p:sp>
        <p:nvSpPr>
          <p:cNvPr id="3081" name="AutoShape 4" descr="Image result for btl activities in pakistan"/>
          <p:cNvSpPr>
            <a:spLocks noChangeAspect="1" noChangeArrowheads="1"/>
          </p:cNvSpPr>
          <p:nvPr/>
        </p:nvSpPr>
        <p:spPr bwMode="auto">
          <a:xfrm>
            <a:off x="431165" y="8467"/>
            <a:ext cx="426720" cy="32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/>
          <a:lstStyle/>
          <a:p>
            <a:endParaRPr lang="en-US" dirty="0"/>
          </a:p>
        </p:txBody>
      </p:sp>
      <p:sp>
        <p:nvSpPr>
          <p:cNvPr id="3082" name="AutoShape 6" descr="Image result for btl activities in pakistan"/>
          <p:cNvSpPr>
            <a:spLocks noChangeAspect="1" noChangeArrowheads="1"/>
          </p:cNvSpPr>
          <p:nvPr/>
        </p:nvSpPr>
        <p:spPr bwMode="auto">
          <a:xfrm>
            <a:off x="644525" y="171027"/>
            <a:ext cx="426720" cy="32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/>
          <a:lstStyle/>
          <a:p>
            <a:endParaRPr lang="en-US" dirty="0"/>
          </a:p>
        </p:txBody>
      </p:sp>
      <p:pic>
        <p:nvPicPr>
          <p:cNvPr id="3083" name="Picture 7" descr="C:\Users\Pakiza\Desktop\Dairy mail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39200" y="1537547"/>
            <a:ext cx="3627120" cy="258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4" name="TextBox 12"/>
          <p:cNvSpPr txBox="1">
            <a:spLocks noChangeArrowheads="1"/>
          </p:cNvSpPr>
          <p:nvPr/>
        </p:nvSpPr>
        <p:spPr bwMode="auto">
          <a:xfrm>
            <a:off x="9448800" y="762000"/>
            <a:ext cx="4267200" cy="88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r>
              <a:rPr lang="en-US" sz="3000" b="1" dirty="0"/>
              <a:t>BTL Activities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085" name="TextBox 13"/>
          <p:cNvSpPr txBox="1">
            <a:spLocks noChangeArrowheads="1"/>
          </p:cNvSpPr>
          <p:nvPr/>
        </p:nvSpPr>
        <p:spPr bwMode="auto">
          <a:xfrm>
            <a:off x="1271270" y="4470400"/>
            <a:ext cx="11210290" cy="227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marL="431060" indent="-431060">
              <a:buFont typeface="Arial" charset="0"/>
              <a:buChar char="•"/>
            </a:pPr>
            <a:r>
              <a:rPr lang="en-US" sz="3000" b="1" dirty="0"/>
              <a:t>All Kinds of Pana Flex /Vinyl Printing</a:t>
            </a:r>
          </a:p>
          <a:p>
            <a:pPr marL="431060" indent="-431060">
              <a:buFont typeface="Arial" charset="0"/>
              <a:buChar char="•"/>
            </a:pPr>
            <a:r>
              <a:rPr lang="en-US" sz="3000" b="1" dirty="0"/>
              <a:t>Offset Printing</a:t>
            </a:r>
          </a:p>
          <a:p>
            <a:pPr marL="431060" indent="-431060">
              <a:buFont typeface="Arial" charset="0"/>
              <a:buChar char="•"/>
            </a:pPr>
            <a:r>
              <a:rPr lang="en-US" sz="3000" b="1" dirty="0"/>
              <a:t>X/Rollup </a:t>
            </a:r>
            <a:r>
              <a:rPr lang="en-US" sz="3000" b="1" dirty="0" smtClean="0"/>
              <a:t>Stand</a:t>
            </a:r>
          </a:p>
          <a:p>
            <a:pPr marL="431060" indent="-431060">
              <a:buFont typeface="Arial" charset="0"/>
              <a:buChar char="•"/>
            </a:pPr>
            <a:r>
              <a:rPr lang="en-US" sz="3000" b="1" dirty="0" smtClean="0"/>
              <a:t>Signage </a:t>
            </a:r>
            <a:r>
              <a:rPr lang="en-US" sz="3000" b="1" dirty="0"/>
              <a:t>(New installation and Maintenance) 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086" name="TextBox 2"/>
          <p:cNvSpPr txBox="1">
            <a:spLocks noChangeArrowheads="1"/>
          </p:cNvSpPr>
          <p:nvPr/>
        </p:nvSpPr>
        <p:spPr bwMode="auto">
          <a:xfrm>
            <a:off x="10027920" y="105086"/>
            <a:ext cx="2773680" cy="88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3000" b="1" dirty="0"/>
              <a:t>Ad Solution</a:t>
            </a:r>
          </a:p>
          <a:p>
            <a:pPr algn="ctr"/>
            <a:r>
              <a:rPr lang="en-US" sz="2000" b="1" dirty="0"/>
              <a:t>Advertising</a:t>
            </a:r>
          </a:p>
        </p:txBody>
      </p:sp>
    </p:spTree>
    <p:extLst>
      <p:ext uri="{BB962C8B-B14F-4D97-AF65-F5344CB8AC3E}">
        <p14:creationId xmlns:p14="http://schemas.microsoft.com/office/powerpoint/2010/main" val="2253735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755301"/>
              </p:ext>
            </p:extLst>
          </p:nvPr>
        </p:nvGraphicFramePr>
        <p:xfrm>
          <a:off x="228600" y="6324600"/>
          <a:ext cx="1233297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7833"/>
                <a:gridCol w="8795137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lvl="0" algn="l" defTabSz="488950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Jail Road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City Car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Jinnah Colony, 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Gulbarge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Agri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Uni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, Serena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Allied More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867111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910753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296418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:300,000/-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65271"/>
            <a:ext cx="8382000" cy="590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495969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192417"/>
              </p:ext>
            </p:extLst>
          </p:nvPr>
        </p:nvGraphicFramePr>
        <p:xfrm>
          <a:off x="240030" y="6324600"/>
          <a:ext cx="1240917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9692"/>
                <a:gridCol w="8849478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Satyana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road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McDonnald’s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Saleemi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Chowk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80157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465425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971044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:300,000/-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3967" y="228600"/>
            <a:ext cx="8529033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own Arrow 10"/>
          <p:cNvSpPr/>
          <p:nvPr/>
        </p:nvSpPr>
        <p:spPr>
          <a:xfrm>
            <a:off x="3472054" y="1657514"/>
            <a:ext cx="364112" cy="55228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640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040182"/>
              </p:ext>
            </p:extLst>
          </p:nvPr>
        </p:nvGraphicFramePr>
        <p:xfrm>
          <a:off x="152400" y="6289100"/>
          <a:ext cx="1240917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/>
                <a:gridCol w="913257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lvl="0" algn="l" defTabSz="488950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Chen 1 Road,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Saleemi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Chowk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D-Ground,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Kohinoor Chowk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Saleemi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 Chowk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Satyana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Road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409492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45x15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875939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993017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:200,000/-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4648" y="152400"/>
            <a:ext cx="8674552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own Arrow 1"/>
          <p:cNvSpPr/>
          <p:nvPr/>
        </p:nvSpPr>
        <p:spPr>
          <a:xfrm>
            <a:off x="4572000" y="990600"/>
            <a:ext cx="364112" cy="56682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820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983272"/>
              </p:ext>
            </p:extLst>
          </p:nvPr>
        </p:nvGraphicFramePr>
        <p:xfrm>
          <a:off x="152400" y="6358128"/>
          <a:ext cx="12273433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033"/>
                <a:gridCol w="100584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Novelty Bridge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Jhang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Bazar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Clowk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Tower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Sumndri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Rd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Jhall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Underpass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818454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395666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894274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:300,000/-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34079"/>
            <a:ext cx="8610600" cy="603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own Arrow 10"/>
          <p:cNvSpPr/>
          <p:nvPr/>
        </p:nvSpPr>
        <p:spPr>
          <a:xfrm>
            <a:off x="2912488" y="895514"/>
            <a:ext cx="364112" cy="55228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642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890718"/>
              </p:ext>
            </p:extLst>
          </p:nvPr>
        </p:nvGraphicFramePr>
        <p:xfrm>
          <a:off x="152400" y="62891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/>
                <a:gridCol w="891540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lvl="0" algn="l" defTabSz="488950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E-Mart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Susan Road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Madina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Town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Girls College, D-Ground, Kohinoor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Susan chowk Abdullah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pur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933182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273956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798987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:300,000/-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1" name="Picture 10" descr="PICCCCC for ppt resolutio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399"/>
            <a:ext cx="8686800" cy="583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446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224777"/>
              </p:ext>
            </p:extLst>
          </p:nvPr>
        </p:nvGraphicFramePr>
        <p:xfrm>
          <a:off x="228600" y="6358128"/>
          <a:ext cx="122682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88043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D-Ground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Satyana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Road Towards Ripple Plaza /Chowk Chen one Road 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8274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477117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441901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:350,000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Pakiza\AppData\Local\Temp\Rar$DI12.19061\20160430_174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10600" cy="607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1685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250735"/>
              </p:ext>
            </p:extLst>
          </p:nvPr>
        </p:nvGraphicFramePr>
        <p:xfrm>
          <a:off x="152401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8141"/>
                <a:gridCol w="9068659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Chen one Road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Sleemi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Chowk/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Satyana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Road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Ripple Plaza /D-Ground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13261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668138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290190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350,000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Pakiza\AppData\Local\Temp\Rar$DI23.68726\IMG-20160606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5761"/>
            <a:ext cx="8686800" cy="606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>
            <a:off x="2971800" y="304800"/>
            <a:ext cx="400523" cy="50207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97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495535"/>
              </p:ext>
            </p:extLst>
          </p:nvPr>
        </p:nvGraphicFramePr>
        <p:xfrm>
          <a:off x="152400" y="6281928"/>
          <a:ext cx="1240917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9692"/>
                <a:gridCol w="8849478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Saleemi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 Chowk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D-Ground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Jhaal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&amp; GTS Chowk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329730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30x40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981982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169266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350,000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70497"/>
            <a:ext cx="8077200" cy="593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ight Arrow 1"/>
          <p:cNvSpPr/>
          <p:nvPr/>
        </p:nvSpPr>
        <p:spPr>
          <a:xfrm>
            <a:off x="2819400" y="1524000"/>
            <a:ext cx="97840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57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663281"/>
              </p:ext>
            </p:extLst>
          </p:nvPr>
        </p:nvGraphicFramePr>
        <p:xfrm>
          <a:off x="152401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4829"/>
                <a:gridCol w="8911971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Satyana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road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Saleemi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Chowk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Mc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Donnald’s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567911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716827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831065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300,000/-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" y="152399"/>
            <a:ext cx="8643016" cy="611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own Arrow 10"/>
          <p:cNvSpPr/>
          <p:nvPr/>
        </p:nvSpPr>
        <p:spPr>
          <a:xfrm>
            <a:off x="3657600" y="895514"/>
            <a:ext cx="440575" cy="55228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244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144928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7039"/>
                <a:gridCol w="9749761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Main Canal Road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Abdullahpur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, Station, Kohinoor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Lahore Road,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Gatt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 Wala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753965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681734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087925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350,000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694" y="152400"/>
            <a:ext cx="8614506" cy="5992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1091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65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5000" b="1" dirty="0"/>
              <a:t>Proposal for</a:t>
            </a:r>
          </a:p>
          <a:p>
            <a:pPr algn="ctr"/>
            <a:r>
              <a:rPr lang="en-US" sz="5000" b="1" dirty="0" smtClean="0"/>
              <a:t>Billboards in Faisalabad</a:t>
            </a:r>
            <a:endParaRPr lang="en-US" sz="5000" b="1" dirty="0"/>
          </a:p>
        </p:txBody>
      </p:sp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1981200" y="96156"/>
            <a:ext cx="8854440" cy="180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7500" b="1" dirty="0">
                <a:solidFill>
                  <a:schemeClr val="tx2">
                    <a:lumMod val="75000"/>
                  </a:schemeClr>
                </a:solidFill>
              </a:rPr>
              <a:t>Ad Solution</a:t>
            </a:r>
          </a:p>
          <a:p>
            <a:pPr algn="ctr"/>
            <a:r>
              <a:rPr lang="en-US" sz="3500" b="1" dirty="0">
                <a:solidFill>
                  <a:schemeClr val="tx2">
                    <a:lumMod val="75000"/>
                  </a:schemeClr>
                </a:solidFill>
              </a:rPr>
              <a:t>Advertising</a:t>
            </a:r>
          </a:p>
        </p:txBody>
      </p:sp>
    </p:spTree>
    <p:extLst>
      <p:ext uri="{BB962C8B-B14F-4D97-AF65-F5344CB8AC3E}">
        <p14:creationId xmlns:p14="http://schemas.microsoft.com/office/powerpoint/2010/main" val="2971451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522952"/>
              </p:ext>
            </p:extLst>
          </p:nvPr>
        </p:nvGraphicFramePr>
        <p:xfrm>
          <a:off x="152400" y="6358128"/>
          <a:ext cx="12409169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281"/>
                <a:gridCol w="10194888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Novelty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Chowk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Novelty Bridge,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Sumundry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Road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Jhaal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 Chowk, GTS,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Saleemi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chowk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292912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171662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429489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300,000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10600" cy="6062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own Arrow 1"/>
          <p:cNvSpPr/>
          <p:nvPr/>
        </p:nvSpPr>
        <p:spPr>
          <a:xfrm>
            <a:off x="1905000" y="743114"/>
            <a:ext cx="440575" cy="55228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258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255083"/>
              </p:ext>
            </p:extLst>
          </p:nvPr>
        </p:nvGraphicFramePr>
        <p:xfrm>
          <a:off x="152401" y="63246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8303"/>
                <a:gridCol w="9588497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MC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Donnal’s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Chowk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lvl="0" algn="l" defTabSz="488950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Saleemi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chowk,Jhaal,Chen,1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D-Ground, Peoples colony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549163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919402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394347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300,000/-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686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61507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215498"/>
              </p:ext>
            </p:extLst>
          </p:nvPr>
        </p:nvGraphicFramePr>
        <p:xfrm>
          <a:off x="152401" y="6297168"/>
          <a:ext cx="12420600" cy="801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8392"/>
                <a:gridCol w="8992208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lvl="0" algn="l" defTabSz="488950"/>
                      <a:r>
                        <a:rPr lang="en-US" sz="20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Abdullahpur</a:t>
                      </a:r>
                      <a:r>
                        <a:rPr lang="en-US" sz="20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Bridge </a:t>
                      </a:r>
                      <a:endParaRPr lang="en-US" sz="2000" b="1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Abdullahpur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Chowk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Station Chowk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57785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217916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81610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300,000/-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62261"/>
            <a:ext cx="8539051" cy="600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6864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831322"/>
              </p:ext>
            </p:extLst>
          </p:nvPr>
        </p:nvGraphicFramePr>
        <p:xfrm>
          <a:off x="152400" y="6324600"/>
          <a:ext cx="12420599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986"/>
                <a:gridCol w="8990613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Ghumti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 Chowk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Chenab club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Kechery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Bazar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944264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329896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123267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300,000/-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883791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911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322235"/>
              </p:ext>
            </p:extLst>
          </p:nvPr>
        </p:nvGraphicFramePr>
        <p:xfrm>
          <a:off x="152400" y="6358128"/>
          <a:ext cx="12496799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4829"/>
                <a:gridCol w="8911970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lvl="0" algn="l" defTabSz="488950"/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Jhang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Bazar Chowk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Station, GTS,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Dijkot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 Road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Jinah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Colony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GC University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78372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30x40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135217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650926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:275,000/-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106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own Arrow 10"/>
          <p:cNvSpPr/>
          <p:nvPr/>
        </p:nvSpPr>
        <p:spPr>
          <a:xfrm>
            <a:off x="2281074" y="920678"/>
            <a:ext cx="430658" cy="527122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07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43356"/>
              </p:ext>
            </p:extLst>
          </p:nvPr>
        </p:nvGraphicFramePr>
        <p:xfrm>
          <a:off x="152400" y="6400800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4829"/>
                <a:gridCol w="8911971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lvl="0" algn="l" defTabSz="488950"/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Saleemi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Chowk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Fsd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Mc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Donalds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chowk,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D-Ground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Chen 1 &amp;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Jhaal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chowk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003983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609482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564523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350,000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058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own Arrow 10"/>
          <p:cNvSpPr/>
          <p:nvPr/>
        </p:nvSpPr>
        <p:spPr>
          <a:xfrm>
            <a:off x="3069098" y="304800"/>
            <a:ext cx="512302" cy="838200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843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146384"/>
              </p:ext>
            </p:extLst>
          </p:nvPr>
        </p:nvGraphicFramePr>
        <p:xfrm>
          <a:off x="152400" y="6358128"/>
          <a:ext cx="124206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599"/>
                <a:gridCol w="8382001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lvl="0" algn="l" defTabSz="488950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Susan Chowk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Jaranwala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Road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Abdullah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pur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Canal Road, GTS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Kohinoor &amp; D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Ground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666973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631195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639707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300,000/-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534400" cy="611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797225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922080"/>
              </p:ext>
            </p:extLst>
          </p:nvPr>
        </p:nvGraphicFramePr>
        <p:xfrm>
          <a:off x="152400" y="6358128"/>
          <a:ext cx="12495647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4498"/>
                <a:gridCol w="8911149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lvl="0" algn="l" defTabSz="488950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Jail Road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Signal Chowk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Agri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Uni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, Serena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Allied More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Jinnah Colony,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Gulbarge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82103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992772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08330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300,000/-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7924800" cy="604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293186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703611"/>
              </p:ext>
            </p:extLst>
          </p:nvPr>
        </p:nvGraphicFramePr>
        <p:xfrm>
          <a:off x="152400" y="6434328"/>
          <a:ext cx="1240917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9692"/>
                <a:gridCol w="8849478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Saleemi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Chowk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Mcdonald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 Chowk/D-Ground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Chen one/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Jhal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Chowk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914398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334651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328234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350,000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458200" cy="613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08955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072155"/>
              </p:ext>
            </p:extLst>
          </p:nvPr>
        </p:nvGraphicFramePr>
        <p:xfrm>
          <a:off x="152400" y="6281928"/>
          <a:ext cx="12496799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8303"/>
                <a:gridCol w="9588496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Civil Line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Serina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 Road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sym typeface="Helvetica Neue" pitchFamily="10" charset="0"/>
                        </a:rPr>
                        <a:t>&amp; Clock tower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Iqbal stadium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&amp; Jail,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Sgd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 Road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658810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56x20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274924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746251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350,000/-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399"/>
            <a:ext cx="8534400" cy="597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625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000291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4829"/>
                <a:gridCol w="8911971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lvl="0" algn="l" defTabSz="488950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Main Sargodha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Road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Moterway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 &amp;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Chiniot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 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Allied More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sym typeface="Helvetica Neue" pitchFamily="10" charset="0"/>
                        </a:rPr>
                        <a:t>&amp; Chenab club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229795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673623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591863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:300,000/-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9" descr="PICCCCC for ppt resolutio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84582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97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055387"/>
              </p:ext>
            </p:extLst>
          </p:nvPr>
        </p:nvGraphicFramePr>
        <p:xfrm>
          <a:off x="152400" y="6358128"/>
          <a:ext cx="1249680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4829"/>
                <a:gridCol w="8911971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Chen one near D-Ground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Saleemi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 Chowk/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Satyana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 Road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D-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Gruound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 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Kohe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Helvetica" pitchFamily="10" charset="0"/>
                          <a:sym typeface="Helvetica Neue" pitchFamily="10" charset="0"/>
                        </a:rPr>
                        <a:t>noor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  <a:cs typeface="Helvetica" pitchFamily="10" charset="0"/>
                        <a:sym typeface="Helvetica Neue" pitchFamily="10" charset="0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084854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56x20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222150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239354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350,000/-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2190"/>
            <a:ext cx="8534400" cy="6006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897596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355947"/>
              </p:ext>
            </p:extLst>
          </p:nvPr>
        </p:nvGraphicFramePr>
        <p:xfrm>
          <a:off x="152400" y="6358128"/>
          <a:ext cx="1240917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9691"/>
                <a:gridCol w="8849479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lvl="0" algn="l" defTabSz="488950"/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Abdullahpur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Bridge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Station Chowk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Chenab club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Kohinoor,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Susan Chowk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28737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30x40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697462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280650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350,000/-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61643"/>
            <a:ext cx="8534400" cy="608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own Arrow 1"/>
          <p:cNvSpPr/>
          <p:nvPr/>
        </p:nvSpPr>
        <p:spPr>
          <a:xfrm>
            <a:off x="3812591" y="795541"/>
            <a:ext cx="454609" cy="62686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121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20040" y="7071360"/>
            <a:ext cx="3261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657600" y="7071360"/>
            <a:ext cx="838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1676400"/>
            <a:ext cx="1196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 dirty="0">
                <a:latin typeface="Algerian" pitchFamily="82" charset="0"/>
              </a:rPr>
              <a:t>TERMS &amp; </a:t>
            </a:r>
            <a:r>
              <a:rPr lang="en-US" sz="2800" b="1" u="sng" dirty="0" smtClean="0">
                <a:latin typeface="Algerian" pitchFamily="82" charset="0"/>
              </a:rPr>
              <a:t>CONDITIONS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6800" y="609600"/>
            <a:ext cx="244169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i="1" dirty="0" smtClean="0">
                <a:latin typeface="Britannic Bold" pitchFamily="34" charset="0"/>
              </a:rPr>
              <a:t>Ad Solution</a:t>
            </a:r>
            <a:endParaRPr lang="en-US" sz="3500" b="1" i="1" dirty="0">
              <a:latin typeface="Britannic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4124" y="2514600"/>
            <a:ext cx="10308553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200" b="1" dirty="0"/>
              <a:t> First time skin installation and removing is free.</a:t>
            </a:r>
          </a:p>
          <a:p>
            <a:pPr>
              <a:buFont typeface="Arial" charset="0"/>
              <a:buChar char="•"/>
            </a:pPr>
            <a:r>
              <a:rPr lang="en-US" sz="2200" b="1" dirty="0"/>
              <a:t> Skin printing charges are not included in the proposed rates.</a:t>
            </a:r>
          </a:p>
          <a:p>
            <a:pPr>
              <a:buFont typeface="Arial" charset="0"/>
              <a:buChar char="•"/>
            </a:pPr>
            <a:r>
              <a:rPr lang="en-US" sz="2200" b="1" dirty="0"/>
              <a:t> These rates are exclusive of all kinds of taxes.</a:t>
            </a:r>
          </a:p>
          <a:p>
            <a:pPr>
              <a:buFont typeface="Arial" charset="0"/>
              <a:buChar char="•"/>
            </a:pPr>
            <a:r>
              <a:rPr lang="en-US" sz="2200" b="1" dirty="0"/>
              <a:t> If skin is damaged due to weather, changing/re-printing charges will be borne by  </a:t>
            </a:r>
            <a:r>
              <a:rPr lang="en-US" sz="2200" b="1" dirty="0" smtClean="0"/>
              <a:t>the                                                 </a:t>
            </a:r>
            <a:r>
              <a:rPr lang="en-US" sz="2200" b="1" dirty="0"/>
              <a:t> </a:t>
            </a:r>
            <a:r>
              <a:rPr lang="en-US" sz="2200" b="1" dirty="0" smtClean="0"/>
              <a:t>        client</a:t>
            </a:r>
            <a:r>
              <a:rPr lang="en-US" sz="2200" b="1" dirty="0"/>
              <a:t>.</a:t>
            </a:r>
          </a:p>
          <a:p>
            <a:pPr>
              <a:buFont typeface="Arial" charset="0"/>
              <a:buChar char="•"/>
            </a:pPr>
            <a:r>
              <a:rPr lang="en-US" sz="2200" b="1" dirty="0"/>
              <a:t> The payment will be made 50% in advance and the remaining balance will be payable through 15 days post dated </a:t>
            </a:r>
            <a:r>
              <a:rPr lang="en-US" sz="2200" b="1" dirty="0" err="1"/>
              <a:t>cheque</a:t>
            </a:r>
            <a:r>
              <a:rPr lang="en-US" sz="2200" b="1" dirty="0"/>
              <a:t>, from the day, the display starts.</a:t>
            </a:r>
          </a:p>
          <a:p>
            <a:pPr>
              <a:buFont typeface="Arial" charset="0"/>
              <a:buChar char="•"/>
            </a:pPr>
            <a:r>
              <a:rPr lang="en-US" sz="2200" b="1" dirty="0"/>
              <a:t> For locking the sites please inform us </a:t>
            </a:r>
            <a:r>
              <a:rPr lang="en-US" sz="2200" b="1" dirty="0" smtClean="0"/>
              <a:t>within 1-3 working days.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973603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048706"/>
              </p:ext>
            </p:extLst>
          </p:nvPr>
        </p:nvGraphicFramePr>
        <p:xfrm>
          <a:off x="152400" y="6365300"/>
          <a:ext cx="1240917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2612"/>
                <a:gridCol w="9286558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Main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Narrwala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 Chowk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G.C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Univercity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,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Jhang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 Road Towards</a:t>
                      </a:r>
                      <a:r>
                        <a:rPr lang="en-US" sz="1800" b="1" u="none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Jinah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Colony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Aminpur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 Bazar,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Chiniot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 Bazar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220248"/>
              </p:ext>
            </p:extLst>
          </p:nvPr>
        </p:nvGraphicFramePr>
        <p:xfrm>
          <a:off x="896714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883426"/>
              </p:ext>
            </p:extLst>
          </p:nvPr>
        </p:nvGraphicFramePr>
        <p:xfrm>
          <a:off x="898017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215818"/>
              </p:ext>
            </p:extLst>
          </p:nvPr>
        </p:nvGraphicFramePr>
        <p:xfrm>
          <a:off x="898017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300,000/-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895224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3" descr="C:\Users\kashif\Downloads\DSCN34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16442"/>
            <a:ext cx="8534400" cy="590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6244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306769"/>
              </p:ext>
            </p:extLst>
          </p:nvPr>
        </p:nvGraphicFramePr>
        <p:xfrm>
          <a:off x="228600" y="6358128"/>
          <a:ext cx="1233297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7833"/>
                <a:gridCol w="8795137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lvl="0" algn="l" defTabSz="488950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Civil Lines Faisal Complex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Jail  Road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Agry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University Towards</a:t>
                      </a:r>
                      <a:r>
                        <a:rPr lang="en-US" sz="1800" b="1" u="none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Iqbal Stadium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Serena Hotel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83378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092706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94274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:300,000/-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811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7813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350446"/>
              </p:ext>
            </p:extLst>
          </p:nvPr>
        </p:nvGraphicFramePr>
        <p:xfrm>
          <a:off x="152400" y="6365300"/>
          <a:ext cx="12496799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/>
                <a:gridCol w="8458199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lvl="0" algn="l" defTabSz="488950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Sargodha Road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Faisal Complex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Motorway,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Metro,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Chiniot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Towards</a:t>
                      </a:r>
                      <a:r>
                        <a:rPr lang="en-US" sz="1800" b="1" u="none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Allide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More,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Clock Tower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795160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30x40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466862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614230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:250,000/-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" y="152400"/>
            <a:ext cx="8602137" cy="595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7004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10948"/>
              </p:ext>
            </p:extLst>
          </p:nvPr>
        </p:nvGraphicFramePr>
        <p:xfrm>
          <a:off x="228600" y="6358128"/>
          <a:ext cx="12262003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9839"/>
                <a:gridCol w="9962164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Sargodha Road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Allide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More,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Jail  Road Towards Motorway,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Metro,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Chiniot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082861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836935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581893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:250,000/-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GUJRANWALA SHERNWALA BAG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458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5918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907047"/>
              </p:ext>
            </p:extLst>
          </p:nvPr>
        </p:nvGraphicFramePr>
        <p:xfrm>
          <a:off x="152400" y="6358128"/>
          <a:ext cx="12409170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9691"/>
                <a:gridCol w="8849479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lvl="0" algn="l" defTabSz="488950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Faisalabad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Inter Change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lvl="0" algn="l" defTabSz="488950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Lahore  &amp;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Islamabad Towards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Metro store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Alliede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 more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06902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45x20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563319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208605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:250,000/-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" y="123218"/>
            <a:ext cx="8686800" cy="612518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4704877" y="611685"/>
            <a:ext cx="400523" cy="60751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794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614450"/>
              </p:ext>
            </p:extLst>
          </p:nvPr>
        </p:nvGraphicFramePr>
        <p:xfrm>
          <a:off x="229753" y="6324600"/>
          <a:ext cx="12331817" cy="79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7502"/>
                <a:gridCol w="8794315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lvl="0" algn="l" defTabSz="488950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Jail Road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Al-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shifa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Lab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FTCF: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Jinnah Colony, 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Gulbarge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Towards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Agry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Uni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, Serena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Allied More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3585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64066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07344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:300,000/-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Faisalabad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534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18185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984</TotalTime>
  <Words>887</Words>
  <Application>Microsoft Office PowerPoint</Application>
  <PresentationFormat>Custom</PresentationFormat>
  <Paragraphs>313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junaid</dc:creator>
  <cp:lastModifiedBy>khan software system</cp:lastModifiedBy>
  <cp:revision>598</cp:revision>
  <dcterms:created xsi:type="dcterms:W3CDTF">2006-08-16T00:00:00Z</dcterms:created>
  <dcterms:modified xsi:type="dcterms:W3CDTF">2019-10-02T05:51:45Z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397109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S8.2.0</vt:lpwstr>
  </property>
</Properties>
</file>