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8" r:id="rId2"/>
    <p:sldId id="359" r:id="rId3"/>
    <p:sldId id="357" r:id="rId4"/>
    <p:sldId id="360" r:id="rId5"/>
    <p:sldId id="361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62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56" r:id="rId25"/>
    <p:sldId id="381" r:id="rId26"/>
    <p:sldId id="383" r:id="rId27"/>
    <p:sldId id="382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3" r:id="rId47"/>
    <p:sldId id="404" r:id="rId48"/>
    <p:sldId id="405" r:id="rId49"/>
    <p:sldId id="402" r:id="rId50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6" autoAdjust="0"/>
    <p:restoredTop sz="94629" autoAdjust="0"/>
  </p:normalViewPr>
  <p:slideViewPr>
    <p:cSldViewPr>
      <p:cViewPr>
        <p:scale>
          <a:sx n="66" d="100"/>
          <a:sy n="66" d="100"/>
        </p:scale>
        <p:origin x="-744" y="-72"/>
      </p:cViewPr>
      <p:guideLst>
        <p:guide orient="horz" pos="230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161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32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615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170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02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153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71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799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211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2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39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734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970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060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49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49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335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49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7165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384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4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39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83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33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68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9D091-67E1-486D-ADED-A61A2A309B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67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http://www.aplusprint.co.nz/productpic/photo_original/2016317162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6" y="-8363373"/>
            <a:ext cx="5934075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4477084"/>
              </p:ext>
            </p:extLst>
          </p:nvPr>
        </p:nvGraphicFramePr>
        <p:xfrm>
          <a:off x="228600" y="6248400"/>
          <a:ext cx="12262003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233"/>
                <a:gridCol w="997077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G.T.Road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Chanda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, Gujranwala ,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By Pass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 King Mall , Lahore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884119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3191409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0668978"/>
              </p:ext>
            </p:extLst>
          </p:nvPr>
        </p:nvGraphicFramePr>
        <p:xfrm>
          <a:off x="9121140" y="4038600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225,000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8600" y="176646"/>
            <a:ext cx="8728364" cy="5919354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7073158" y="384794"/>
            <a:ext cx="484909" cy="838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406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2796158"/>
              </p:ext>
            </p:extLst>
          </p:nvPr>
        </p:nvGraphicFramePr>
        <p:xfrm>
          <a:off x="183659" y="6019800"/>
          <a:ext cx="12313141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613"/>
                <a:gridCol w="1061552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Alam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Near Police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Chowki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COMING FROM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Lahor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Chanda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,King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Hafizabad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GOING TOWARDS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By Pass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Rahwali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Sialkot,Rawalpindi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9666888"/>
              </p:ext>
            </p:extLst>
          </p:nvPr>
        </p:nvGraphicFramePr>
        <p:xfrm>
          <a:off x="9108115" y="2740898"/>
          <a:ext cx="3440430" cy="38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8330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3387732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Tayyab Butt\Downloads\SHAREit\SM-A520F\photo\IMG-20190421-WA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59" y="152400"/>
            <a:ext cx="8747372" cy="56388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 rot="10800000">
            <a:off x="2715491" y="1412966"/>
            <a:ext cx="1246909" cy="64443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8349494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347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6624845"/>
              </p:ext>
            </p:extLst>
          </p:nvPr>
        </p:nvGraphicFramePr>
        <p:xfrm>
          <a:off x="152400" y="6019800"/>
          <a:ext cx="12313141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613"/>
                <a:gridCol w="1061552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Alam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Near police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Chowki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COMING FROM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Wazirabad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Rahwali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By Pass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Hafizabad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Wapda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King Mall , Chanda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 Lahore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9710724"/>
              </p:ext>
            </p:extLst>
          </p:nvPr>
        </p:nvGraphicFramePr>
        <p:xfrm>
          <a:off x="9108115" y="2740898"/>
          <a:ext cx="3440430" cy="38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8330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8577509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6772837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C:\Users\Tayyab Butt\Downloads\SHAREit\SM-A520F\photo\20190501_181132.jpg"/>
          <p:cNvPicPr>
            <a:picLocks noChangeAspect="1" noChangeArrowheads="1"/>
          </p:cNvPicPr>
          <p:nvPr/>
        </p:nvPicPr>
        <p:blipFill>
          <a:blip r:embed="rId3" cstate="print"/>
          <a:srcRect l="16009" t="20094" r="13365" b="18367"/>
          <a:stretch>
            <a:fillRect/>
          </a:stretch>
        </p:blipFill>
        <p:spPr bwMode="auto">
          <a:xfrm>
            <a:off x="152400" y="159327"/>
            <a:ext cx="8736846" cy="5708073"/>
          </a:xfrm>
          <a:prstGeom prst="rect">
            <a:avLst/>
          </a:prstGeom>
          <a:noFill/>
        </p:spPr>
      </p:pic>
      <p:sp>
        <p:nvSpPr>
          <p:cNvPr id="20" name="Right Arrow 19"/>
          <p:cNvSpPr/>
          <p:nvPr/>
        </p:nvSpPr>
        <p:spPr>
          <a:xfrm rot="1568934">
            <a:off x="3054652" y="465505"/>
            <a:ext cx="857817" cy="6439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49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4437775"/>
              </p:ext>
            </p:extLst>
          </p:nvPr>
        </p:nvGraphicFramePr>
        <p:xfrm>
          <a:off x="152400" y="6248400"/>
          <a:ext cx="124968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633"/>
                <a:gridCol w="1119616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G.T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Road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Rahwali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Fazal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Center COMING FROM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,Model Town , Lahore GOING TOWARDS Gujrat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71524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726535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98178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200,000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Ali\Downloads\SHAREit\SM-A520F\photo\20180423_1003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557" y="107373"/>
            <a:ext cx="8850283" cy="5988627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4304168" y="304800"/>
            <a:ext cx="555059" cy="9278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7047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383972"/>
              </p:ext>
            </p:extLst>
          </p:nvPr>
        </p:nvGraphicFramePr>
        <p:xfrm>
          <a:off x="152400" y="6053328"/>
          <a:ext cx="12496800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99822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Sialkot By Pass Chowk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Katchri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Road Facing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Sialkot.Daska,Rawalpindi,Pindi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By Pass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Gujranwala City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Town. Chanda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982199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0866461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848127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Ali\Downloads\SHAREit\SM-A520F\photo\20180505_1437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472" y="138545"/>
            <a:ext cx="8800408" cy="5728855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 rot="5400000">
            <a:off x="5615797" y="951257"/>
            <a:ext cx="534695" cy="876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7720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88113"/>
              </p:ext>
            </p:extLst>
          </p:nvPr>
        </p:nvGraphicFramePr>
        <p:xfrm>
          <a:off x="152400" y="6358128"/>
          <a:ext cx="124968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05918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Green Center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main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marqeet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Facing Chan One to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Tipu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084547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20x60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942526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83416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Tayyab Butt\Downloads\SHAREit\SM-A520F\photo\IMG-20190423-WA0002.jpg"/>
          <p:cNvPicPr>
            <a:picLocks noChangeAspect="1" noChangeArrowheads="1"/>
          </p:cNvPicPr>
          <p:nvPr/>
        </p:nvPicPr>
        <p:blipFill>
          <a:blip r:embed="rId3" cstate="print"/>
          <a:srcRect b="21000"/>
          <a:stretch>
            <a:fillRect/>
          </a:stretch>
        </p:blipFill>
        <p:spPr bwMode="auto">
          <a:xfrm>
            <a:off x="152400" y="176284"/>
            <a:ext cx="5715000" cy="60198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2362200" y="228600"/>
            <a:ext cx="1524000" cy="685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3414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979319"/>
              </p:ext>
            </p:extLst>
          </p:nvPr>
        </p:nvGraphicFramePr>
        <p:xfrm>
          <a:off x="143469" y="6358128"/>
          <a:ext cx="12429532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531"/>
                <a:gridCol w="4953001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Goundala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Wala Ada Near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Bazar 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Kharad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Bazar , Urdu bazar 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584297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0770899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Tayyab Butt\Downloads\SHAREit\SM-A520F\photo\20190511_144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68" y="90055"/>
            <a:ext cx="8314732" cy="6234545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2334491" y="228600"/>
            <a:ext cx="484909" cy="762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3779837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6170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614102"/>
              </p:ext>
            </p:extLst>
          </p:nvPr>
        </p:nvGraphicFramePr>
        <p:xfrm>
          <a:off x="228600" y="6324600"/>
          <a:ext cx="122682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58674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Markeet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Pasror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Road Near Peoples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Coloney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426431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8421448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703070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 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Gujranwala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Tayyab Butt\Downloads\SHAREit\SM-A520F\photo\IMG-20190211-WA0023.jpg"/>
          <p:cNvPicPr>
            <a:picLocks noChangeAspect="1" noChangeArrowheads="1"/>
          </p:cNvPicPr>
          <p:nvPr/>
        </p:nvPicPr>
        <p:blipFill>
          <a:blip r:embed="rId3" cstate="email"/>
          <a:srcRect b="3333"/>
          <a:stretch>
            <a:fillRect/>
          </a:stretch>
        </p:blipFill>
        <p:spPr bwMode="auto">
          <a:xfrm>
            <a:off x="221673" y="152400"/>
            <a:ext cx="8312727" cy="6026728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3581400" y="533400"/>
            <a:ext cx="831273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2871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1369668"/>
              </p:ext>
            </p:extLst>
          </p:nvPr>
        </p:nvGraphicFramePr>
        <p:xfrm>
          <a:off x="152400" y="6117874"/>
          <a:ext cx="12496800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10490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G.T Road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By Pass Near Bus Stand Islamabad Stop, Facing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Rahwali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Gujrat,Pindi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Gujranwala City ,Model Town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, Chanda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Lahore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612164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017804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56232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Tayyab Butt\Downloads\SHAREit\SM-A520F\photo\aoa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78287"/>
            <a:ext cx="8793990" cy="5765313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4364119">
            <a:off x="6115406" y="246565"/>
            <a:ext cx="531016" cy="88672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8785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6882783"/>
              </p:ext>
            </p:extLst>
          </p:nvPr>
        </p:nvGraphicFramePr>
        <p:xfrm>
          <a:off x="152400" y="6281928"/>
          <a:ext cx="124206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0668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G.T.Road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By Pass Facing Rawalpindi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Lahore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3611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314911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Tayyab Butt\Downloads\SHAREit\SM-A520F\photo\aoa (3).jpg"/>
          <p:cNvPicPr>
            <a:picLocks noChangeAspect="1" noChangeArrowheads="1"/>
          </p:cNvPicPr>
          <p:nvPr/>
        </p:nvPicPr>
        <p:blipFill>
          <a:blip r:embed="rId3" cstate="email"/>
          <a:srcRect b="-1351"/>
          <a:stretch>
            <a:fillRect/>
          </a:stretch>
        </p:blipFill>
        <p:spPr bwMode="auto">
          <a:xfrm>
            <a:off x="152399" y="90055"/>
            <a:ext cx="8832919" cy="6158345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4660649" y="342804"/>
            <a:ext cx="1130551" cy="7239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489424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91929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for</a:t>
            </a:r>
          </a:p>
          <a:p>
            <a:pPr algn="ctr"/>
            <a:r>
              <a:rPr lang="en-US" sz="5000" b="1" dirty="0" smtClean="0"/>
              <a:t>Billboards in Gujranwala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97145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2753276"/>
              </p:ext>
            </p:extLst>
          </p:nvPr>
        </p:nvGraphicFramePr>
        <p:xfrm>
          <a:off x="228600" y="6019800"/>
          <a:ext cx="12420600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279"/>
                <a:gridCol w="8561321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Gujranwala </a:t>
                      </a:r>
                      <a:r>
                        <a:rPr lang="en-US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Pindi</a:t>
                      </a:r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 By Pass Fly Over</a:t>
                      </a: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Lahore , </a:t>
                      </a:r>
                      <a:r>
                        <a:rPr lang="en-US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Hafziabad</a:t>
                      </a:r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  Towards  </a:t>
                      </a:r>
                      <a:r>
                        <a:rPr lang="en-US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Rahwali</a:t>
                      </a:r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Cantt</a:t>
                      </a:r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 , Gujranwala City ,</a:t>
                      </a:r>
                      <a:r>
                        <a:rPr lang="en-US" sz="1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Daska</a:t>
                      </a:r>
                      <a:r>
                        <a:rPr lang="en-US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 Sialkot, Rawalpindi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590833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3210706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Rs: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200,000/=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1673" y="145473"/>
            <a:ext cx="8673674" cy="572192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072246" y="304800"/>
            <a:ext cx="484909" cy="838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1195170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58198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9089120"/>
              </p:ext>
            </p:extLst>
          </p:nvPr>
        </p:nvGraphicFramePr>
        <p:xfrm>
          <a:off x="152400" y="6358128"/>
          <a:ext cx="124968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033"/>
                <a:gridCol w="1104376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G.T.Road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Rahwali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Near Dc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Coloney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Phatak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Facing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lahore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Rawalpindi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84603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6523453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li\Downloads\SHAREit\SM-A520F\photo\20171014_1252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399" y="76200"/>
            <a:ext cx="8770607" cy="60960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4258440" y="433387"/>
            <a:ext cx="542160" cy="8148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5165808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7882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2365658"/>
              </p:ext>
            </p:extLst>
          </p:nvPr>
        </p:nvGraphicFramePr>
        <p:xfrm>
          <a:off x="152400" y="6324600"/>
          <a:ext cx="124206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2014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G.T.Road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kangni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by pass Near master City Facing  Sialkot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Rahwali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cant,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Chanda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Lahore 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0008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4473171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8312727" cy="60198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2504209" y="1146957"/>
            <a:ext cx="484909" cy="85997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8433750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7334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4068686"/>
              </p:ext>
            </p:extLst>
          </p:nvPr>
        </p:nvGraphicFramePr>
        <p:xfrm>
          <a:off x="152401" y="6365300"/>
          <a:ext cx="12420599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G.T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Road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kangni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by pass Near master City Facing  Lahore Chanda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,Sialkot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Rahwali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cant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86255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3987299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106918"/>
            <a:ext cx="8686802" cy="6065282"/>
            <a:chOff x="1014412" y="661987"/>
            <a:chExt cx="7115175" cy="43672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014412" y="661987"/>
              <a:ext cx="7115175" cy="43672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43000" y="43434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own Arrow 13"/>
          <p:cNvSpPr/>
          <p:nvPr/>
        </p:nvSpPr>
        <p:spPr>
          <a:xfrm>
            <a:off x="3137536" y="554354"/>
            <a:ext cx="506730" cy="8978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2967790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3278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04226" y="2590800"/>
            <a:ext cx="7393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atin typeface="+mj-lt"/>
                <a:cs typeface="Calibri" panose="020F0502020204030204" pitchFamily="34" charset="0"/>
              </a:rPr>
              <a:t>Hafizabad</a:t>
            </a:r>
            <a:endParaRPr lang="en-US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2146759"/>
              </p:ext>
            </p:extLst>
          </p:nvPr>
        </p:nvGraphicFramePr>
        <p:xfrm>
          <a:off x="152401" y="6194074"/>
          <a:ext cx="124205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Hafizabad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Hafizabad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Jinnah Chowk DPO Office SP Chowk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Katchri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Road  Facing Gujranwala , Lahore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Hafizabad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City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Bhatian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Sargodha , Faisalabad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452967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8461642"/>
              </p:ext>
            </p:extLst>
          </p:nvPr>
        </p:nvGraphicFramePr>
        <p:xfrm>
          <a:off x="9121140" y="3962400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cs typeface="Calibri" panose="020F0502020204030204" pitchFamily="34" charset="0"/>
              </a:rPr>
              <a:t>Hafizabad</a:t>
            </a:r>
            <a:endParaRPr lang="en-US" sz="1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9927530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C:\Users\Tayyab Butt\Downloads\SHAREit\SM-A520F\photo\TimePhoto_20190613_104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609809" cy="5943600"/>
          </a:xfrm>
          <a:prstGeom prst="rect">
            <a:avLst/>
          </a:prstGeom>
          <a:noFill/>
        </p:spPr>
      </p:pic>
      <p:sp>
        <p:nvSpPr>
          <p:cNvPr id="17" name="Down Arrow 16"/>
          <p:cNvSpPr/>
          <p:nvPr/>
        </p:nvSpPr>
        <p:spPr>
          <a:xfrm>
            <a:off x="2745798" y="381000"/>
            <a:ext cx="623455" cy="990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2396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04226" y="2590800"/>
            <a:ext cx="7393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atin typeface="+mj-lt"/>
                <a:cs typeface="Calibri" panose="020F0502020204030204" pitchFamily="34" charset="0"/>
              </a:rPr>
              <a:t>Wazirabad</a:t>
            </a:r>
            <a:r>
              <a:rPr lang="en-US" sz="7200" b="1" dirty="0" smtClean="0">
                <a:latin typeface="+mj-lt"/>
                <a:cs typeface="Calibri" panose="020F0502020204030204" pitchFamily="34" charset="0"/>
              </a:rPr>
              <a:t> </a:t>
            </a:r>
            <a:endParaRPr lang="en-US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097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8633901"/>
              </p:ext>
            </p:extLst>
          </p:nvPr>
        </p:nvGraphicFramePr>
        <p:xfrm>
          <a:off x="152401" y="6324600"/>
          <a:ext cx="12420599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Wazirabad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G.T, Road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Wazirabad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Near Gujrat Tool Plaza Facing Lahore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Rawalpindi 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4870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3441995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Wazirabad</a:t>
            </a:r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endParaRPr lang="en-US" sz="1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854614" cy="59436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3902890" y="629106"/>
            <a:ext cx="554182" cy="8283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8539139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4608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2503970"/>
              </p:ext>
            </p:extLst>
          </p:nvPr>
        </p:nvGraphicFramePr>
        <p:xfrm>
          <a:off x="152401" y="6172200"/>
          <a:ext cx="124205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Wazirabad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Buss Stand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Wazirabad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Rail way Flay Over Near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Sabzi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ALLAH WALA CHOWK COMING FROM  Sialkot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Sambryal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Gujrat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Gujrat,Gujranwala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Lahore 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149720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6367661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Wazirabad</a:t>
            </a:r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endParaRPr lang="en-US" sz="1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4750222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288354" cy="561109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576683" y="176645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20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6331108"/>
              </p:ext>
            </p:extLst>
          </p:nvPr>
        </p:nvGraphicFramePr>
        <p:xfrm>
          <a:off x="152401" y="6172200"/>
          <a:ext cx="124205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Wazirabad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Buss Stand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Wazirabad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Rail way Flay Over Near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Sabzi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Allah Wala Chowk  Coming From, Gujrat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Sialkot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Sambryal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,Gujranwala , Lahore 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165706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2898595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Wazirabad</a:t>
            </a:r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endParaRPr lang="en-US" sz="1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5893214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79250"/>
            <a:ext cx="8796402" cy="594055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209309" y="162208"/>
            <a:ext cx="554182" cy="8283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814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2875713"/>
              </p:ext>
            </p:extLst>
          </p:nvPr>
        </p:nvGraphicFramePr>
        <p:xfrm>
          <a:off x="228600" y="6358128"/>
          <a:ext cx="124206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848"/>
                <a:gridCol w="8663752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Rahwali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Cantt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Chenab Gate, DHA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Wazir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abad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Rawalpindi Towards Gujranwala City, Lahore,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Fasilabad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, Sialkot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854899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748240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340378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Tayyab Butt\Downloads\SHAREit\SM-A520F\photo\20190617_134434.jpg"/>
          <p:cNvPicPr>
            <a:picLocks noChangeAspect="1" noChangeArrowheads="1"/>
          </p:cNvPicPr>
          <p:nvPr/>
        </p:nvPicPr>
        <p:blipFill rotWithShape="1">
          <a:blip r:embed="rId3" cstate="print"/>
          <a:srcRect l="2891" t="2857" r="2891" b="2857"/>
          <a:stretch/>
        </p:blipFill>
        <p:spPr bwMode="auto">
          <a:xfrm>
            <a:off x="228600" y="194388"/>
            <a:ext cx="8686800" cy="5977812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3390900" y="228600"/>
            <a:ext cx="533400" cy="56761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04226" y="2590800"/>
            <a:ext cx="7393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/>
              <a:t>Mandi</a:t>
            </a:r>
            <a:r>
              <a:rPr lang="en-US" sz="7200" b="1" dirty="0"/>
              <a:t> </a:t>
            </a:r>
            <a:r>
              <a:rPr lang="en-US" sz="7200" b="1" dirty="0" err="1"/>
              <a:t>Bahauddin</a:t>
            </a:r>
            <a:endParaRPr lang="en-US" sz="72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015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104776"/>
              </p:ext>
            </p:extLst>
          </p:nvPr>
        </p:nvGraphicFramePr>
        <p:xfrm>
          <a:off x="152401" y="6172200"/>
          <a:ext cx="124205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Mandi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Bahauddin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University Town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Mandibahwal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Deen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Phalia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Road Jail Road  King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Morr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Ghorra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facing, Gujranwala, Gujrat , Towards Cheema Chowk,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Katchri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637253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6556436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Mandi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Bahauddin</a:t>
            </a:r>
            <a:endParaRPr lang="en-US" sz="1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828333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812443" cy="59436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6238009" y="555072"/>
            <a:ext cx="619991" cy="10451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3256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6831" y="3472934"/>
            <a:ext cx="27879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cs typeface="Calibri" panose="020F0502020204030204" pitchFamily="34" charset="0"/>
              </a:rPr>
              <a:t>Gujrat </a:t>
            </a:r>
            <a:endParaRPr lang="en-US" sz="72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09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6703693"/>
              </p:ext>
            </p:extLst>
          </p:nvPr>
        </p:nvGraphicFramePr>
        <p:xfrm>
          <a:off x="152401" y="6365300"/>
          <a:ext cx="12420599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Gujrat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G.T,Road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Gujrat  Near Gujrat Tool Plaza Gujrat entrance Facing Lahore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Rawalpindi 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5796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90x30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68320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Gujrat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2" descr="C:\Users\Tayyab Butt\Downloads\SHAREit\SM-A520F\photo\IMG-20190205-WA0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8784767" cy="5999018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rot="17476704">
            <a:off x="3085253" y="113129"/>
            <a:ext cx="484909" cy="838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0731218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7594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7376625"/>
              </p:ext>
            </p:extLst>
          </p:nvPr>
        </p:nvGraphicFramePr>
        <p:xfrm>
          <a:off x="152401" y="6117874"/>
          <a:ext cx="124205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Gujrat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G.T.Road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Ramtali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Gujrat Near G.T.S Chowk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Katchri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Road COMING FORM WAZIRABAD, GUJRANWALA, LAHORE GOING TOWARDS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Katchri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Road, G.T.S Chowk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Azeez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Shaheed Road Gujrat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614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6147316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Gujrat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1208397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:\Users\Tayyab Butt\Downloads\SHAREit\SM-A520F\photo\IMG-20190228-WA00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26580"/>
            <a:ext cx="8686800" cy="589322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 rot="10800000">
            <a:off x="4582391" y="228600"/>
            <a:ext cx="1731818" cy="838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2118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6986809"/>
              </p:ext>
            </p:extLst>
          </p:nvPr>
        </p:nvGraphicFramePr>
        <p:xfrm>
          <a:off x="152401" y="6117874"/>
          <a:ext cx="124205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Gujrat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 Road Gujrat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Rehmania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Over Had Burridge Facing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Lahore,Gujranwala,Wazirabad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To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Mussa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Kharian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Jhelum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891041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141461"/>
              </p:ext>
            </p:extLst>
          </p:nvPr>
        </p:nvGraphicFramePr>
        <p:xfrm>
          <a:off x="9121140" y="3962400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Gujrat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108089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52400"/>
            <a:ext cx="8686800" cy="5791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423535" y="228600"/>
            <a:ext cx="506730" cy="8701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9784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112928"/>
              </p:ext>
            </p:extLst>
          </p:nvPr>
        </p:nvGraphicFramePr>
        <p:xfrm>
          <a:off x="152401" y="6117874"/>
          <a:ext cx="124205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Gujrat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 Road Gujrat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Rehmania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Over Had Burridge Facing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Lahore,Gujranwala,Wazirabad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To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Mussa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Kharian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Jhelum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55102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4297836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Gujrat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10098"/>
            <a:ext cx="8812326" cy="5909702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1780309" y="212548"/>
            <a:ext cx="554182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090158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54682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1524" y="3472934"/>
            <a:ext cx="3178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cs typeface="Calibri" panose="020F0502020204030204" pitchFamily="34" charset="0"/>
              </a:rPr>
              <a:t>Sialkot  </a:t>
            </a:r>
            <a:endParaRPr lang="en-US" sz="72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490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478855"/>
              </p:ext>
            </p:extLst>
          </p:nvPr>
        </p:nvGraphicFramePr>
        <p:xfrm>
          <a:off x="152401" y="6324600"/>
          <a:ext cx="12420599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Sial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kot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Jail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Shell Pump Paris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rd,Going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Model Town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57749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268559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Sialkot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2955893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C:\Documents and Settings\User\Desktop\IMG-20160926-WA0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3924300" y="228600"/>
            <a:ext cx="609600" cy="68240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864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2345270"/>
              </p:ext>
            </p:extLst>
          </p:nvPr>
        </p:nvGraphicFramePr>
        <p:xfrm>
          <a:off x="152401" y="6365300"/>
          <a:ext cx="12420599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Sial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kot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 Town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Pulli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from Shell Pump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Adda,Going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 Model Town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Khadim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Ali rd.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822083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880277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Sialkot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678585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3" descr="C:\Documents and Settings\User\Desktop\Model Town Pulli Cant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06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43591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099359"/>
              </p:ext>
            </p:extLst>
          </p:nvPr>
        </p:nvGraphicFramePr>
        <p:xfrm>
          <a:off x="228600" y="6358128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84582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Rahwali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Cantt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Chenab Gate, DHA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Fazal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Center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Rawalpindi Towards Gujranwala City, Lahore, Sialkot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667643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3831963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72849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67200" y="259922"/>
            <a:ext cx="300919" cy="5020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Tayyab Butt\Downloads\SHAREit\SM-A520F\photo\IMG-20190505-WA0056.jpg"/>
          <p:cNvPicPr>
            <a:picLocks noChangeAspect="1" noChangeArrowheads="1"/>
          </p:cNvPicPr>
          <p:nvPr/>
        </p:nvPicPr>
        <p:blipFill>
          <a:blip r:embed="rId3" cstate="print"/>
          <a:srcRect t="18889" r="10833"/>
          <a:stretch>
            <a:fillRect/>
          </a:stretch>
        </p:blipFill>
        <p:spPr bwMode="auto">
          <a:xfrm>
            <a:off x="224719" y="169492"/>
            <a:ext cx="8686800" cy="5926508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18387136">
            <a:off x="3922382" y="277836"/>
            <a:ext cx="483809" cy="71301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6244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8141801"/>
              </p:ext>
            </p:extLst>
          </p:nvPr>
        </p:nvGraphicFramePr>
        <p:xfrm>
          <a:off x="152401" y="6172200"/>
          <a:ext cx="124205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691"/>
                <a:gridCol w="1118090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Sial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kot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Aziz Shaheed Road Pakistan Chowk Sialkot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Froam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Ghanta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Towoards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Shell Chowk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56589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20x60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7820592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Sialkot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2" descr="O:\aa6e7a18-467c-4275-85c0-3cf714314ce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3944" cy="58674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2294668" y="1190488"/>
            <a:ext cx="1279698" cy="6605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0307305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8216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2146513"/>
              </p:ext>
            </p:extLst>
          </p:nvPr>
        </p:nvGraphicFramePr>
        <p:xfrm>
          <a:off x="163830" y="6172200"/>
          <a:ext cx="12485370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902"/>
                <a:gridCol w="1141946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Sial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kot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Aziz Shaheed Road Pakistan Chowk Sialkot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Froam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Ada Shell Chowk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Towoards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Ghanta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Ghar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Chowk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059232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20x60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3090409"/>
              </p:ext>
            </p:extLst>
          </p:nvPr>
        </p:nvGraphicFramePr>
        <p:xfrm>
          <a:off x="9121140" y="3962400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Sialkot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409283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O:\44cc1260-56f8-4c75-8773-104618be7d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38545"/>
            <a:ext cx="8686800" cy="5881255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1981200" y="945572"/>
            <a:ext cx="1484861" cy="8617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4273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9416706"/>
              </p:ext>
            </p:extLst>
          </p:nvPr>
        </p:nvGraphicFramePr>
        <p:xfrm>
          <a:off x="163830" y="6172200"/>
          <a:ext cx="1248537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902"/>
                <a:gridCol w="1141946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Sial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kot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Sialkot Sublime Chowk Sialkot Fly Over Coming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Froam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Sambryal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Air Port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Towoards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Ada Sialkot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001199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146004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Sialkot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9327" y="130109"/>
            <a:ext cx="8888153" cy="588969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671250" y="609600"/>
            <a:ext cx="498145" cy="96657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5924228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48034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5084816"/>
              </p:ext>
            </p:extLst>
          </p:nvPr>
        </p:nvGraphicFramePr>
        <p:xfrm>
          <a:off x="163830" y="6324600"/>
          <a:ext cx="1248537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902"/>
                <a:gridCol w="1141946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Sial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kot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Aziz Shaheed Road Pakistan Chowk Sialkot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806162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3734700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Sialkot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4748131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O:\6a9480c0-85df-49b9-8c50-5d1c76f007a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7296" cy="6019800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 rot="5400000">
            <a:off x="4498308" y="1755108"/>
            <a:ext cx="533402" cy="129038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811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0745169"/>
              </p:ext>
            </p:extLst>
          </p:nvPr>
        </p:nvGraphicFramePr>
        <p:xfrm>
          <a:off x="163830" y="6365300"/>
          <a:ext cx="1248537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570"/>
                <a:gridCol w="109728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Sial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kot 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Cantt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Khawaja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Safdar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Road 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owards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Sadar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Bazar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189873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6040593"/>
              </p:ext>
            </p:extLst>
          </p:nvPr>
        </p:nvGraphicFramePr>
        <p:xfrm>
          <a:off x="9121140" y="3962400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:350,000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Sialkot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4491748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O:\aa21fb6d-2387-4052-a8bf-16f6a2f714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8763000" cy="594360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210677" y="893616"/>
            <a:ext cx="694323" cy="123998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6097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4037921"/>
              </p:ext>
            </p:extLst>
          </p:nvPr>
        </p:nvGraphicFramePr>
        <p:xfrm>
          <a:off x="163830" y="6365300"/>
          <a:ext cx="1248537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70"/>
                <a:gridCol w="10896600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Sial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kot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Cantt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Khawaja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Safdar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road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towrads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Jail road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Chowk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31883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9451593"/>
              </p:ext>
            </p:extLst>
          </p:nvPr>
        </p:nvGraphicFramePr>
        <p:xfrm>
          <a:off x="9121140" y="3962400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:275,000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Sialkot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6397403"/>
              </p:ext>
            </p:extLst>
          </p:nvPr>
        </p:nvGraphicFramePr>
        <p:xfrm>
          <a:off x="9121140" y="33528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O:\434a6fb1-3f33-444c-b042-2147e920a18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3306"/>
            <a:ext cx="8843373" cy="6018894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5040008" y="1211758"/>
            <a:ext cx="495711" cy="99978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162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8745" y="3472934"/>
            <a:ext cx="28841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cs typeface="Calibri" panose="020F0502020204030204" pitchFamily="34" charset="0"/>
              </a:rPr>
              <a:t>Jehlam</a:t>
            </a:r>
            <a:endParaRPr lang="en-US" sz="72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228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2175888"/>
              </p:ext>
            </p:extLst>
          </p:nvPr>
        </p:nvGraphicFramePr>
        <p:xfrm>
          <a:off x="163830" y="6248400"/>
          <a:ext cx="12485370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902"/>
                <a:gridCol w="1141946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Jehlam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G.T.Road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Jhelum Near Lahore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Morr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Facing  Jada Chowk , Deena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Pindi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Kharian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Gujranwala, Lahore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861848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430168"/>
              </p:ext>
            </p:extLst>
          </p:nvPr>
        </p:nvGraphicFramePr>
        <p:xfrm>
          <a:off x="9121140" y="40386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Jehlam</a:t>
            </a:r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2" descr="C:\Users\Tayyab Butt\Downloads\SHAREit\SM-A520F\photo\IMG-20190427-WA0097.jpg"/>
          <p:cNvPicPr>
            <a:picLocks noChangeAspect="1" noChangeArrowheads="1"/>
          </p:cNvPicPr>
          <p:nvPr/>
        </p:nvPicPr>
        <p:blipFill>
          <a:blip r:embed="rId3" cstate="print"/>
          <a:srcRect l="15385" t="15385" b="15897"/>
          <a:stretch>
            <a:fillRect/>
          </a:stretch>
        </p:blipFill>
        <p:spPr bwMode="auto">
          <a:xfrm>
            <a:off x="162636" y="152400"/>
            <a:ext cx="8752764" cy="60198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1208550" y="902425"/>
            <a:ext cx="1366327" cy="7739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2547685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95040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05507"/>
              </p:ext>
            </p:extLst>
          </p:nvPr>
        </p:nvGraphicFramePr>
        <p:xfrm>
          <a:off x="163830" y="6248400"/>
          <a:ext cx="1248537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902"/>
                <a:gridCol w="11419468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Jehlam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Shandar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Jhelum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318307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3540466"/>
              </p:ext>
            </p:extLst>
          </p:nvPr>
        </p:nvGraphicFramePr>
        <p:xfrm>
          <a:off x="9121140" y="3886200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Jehlam</a:t>
            </a:r>
            <a:r>
              <a:rPr lang="en-US" sz="4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   </a:t>
            </a:r>
            <a:endParaRPr lang="en-US" sz="40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2040623"/>
              </p:ext>
            </p:extLst>
          </p:nvPr>
        </p:nvGraphicFramePr>
        <p:xfrm>
          <a:off x="9121140" y="3276600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473" y="76200"/>
            <a:ext cx="8541327" cy="594879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062377" y="129540"/>
            <a:ext cx="48490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583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</a:t>
            </a:r>
            <a:r>
              <a:rPr lang="en-US" sz="2200" b="1" dirty="0" smtClean="0"/>
              <a:t>Before </a:t>
            </a:r>
            <a:r>
              <a:rPr lang="en-US" sz="2200" b="1" dirty="0" smtClean="0"/>
              <a:t>locking </a:t>
            </a:r>
            <a:r>
              <a:rPr lang="en-US" sz="2200" b="1" dirty="0"/>
              <a:t>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4867922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632950"/>
              </p:ext>
            </p:extLst>
          </p:nvPr>
        </p:nvGraphicFramePr>
        <p:xfrm>
          <a:off x="164983" y="6094262"/>
          <a:ext cx="12408017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989341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G.T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 Road Gujranwala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Macdonald, Pac, K.F.C, Near Electronic Market, Towards Model Town, K.F.C,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Lari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Ada Gujranwala Flay Over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Satlite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Town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Markert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Canda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Qila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497997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6573428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325359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200,000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Tayyab Butt\Downloads\SHAREit\SM-A520F\photo\20190422_173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5287"/>
            <a:ext cx="8686800" cy="5642113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3733802" y="301486"/>
            <a:ext cx="533400" cy="685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344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7223229"/>
              </p:ext>
            </p:extLst>
          </p:nvPr>
        </p:nvGraphicFramePr>
        <p:xfrm>
          <a:off x="228600" y="6019800"/>
          <a:ext cx="12332970" cy="98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958977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G.T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Road Flay Over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Deen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Plaza 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Iqbal High School Facing Macdonald, K.F.C,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Lari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Ada, Pac Towards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Goundala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wala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Ada,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Sialkti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Phatak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Satilite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Town Market,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Katcheri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Chowk  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031043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30x40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158005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732675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:225,000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Tayyab Butt\Downloads\SHAREit\SM-A520F\photo\20190515_154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8471"/>
            <a:ext cx="8686800" cy="5658929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5410200" y="513270"/>
            <a:ext cx="1219200" cy="7146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468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821697"/>
              </p:ext>
            </p:extLst>
          </p:nvPr>
        </p:nvGraphicFramePr>
        <p:xfrm>
          <a:off x="228600" y="6019800"/>
          <a:ext cx="12268200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9144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G.T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Road Flay Over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Deen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Plaza 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FTCF: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Iqbal High School Facing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Goundala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wala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Ada,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Sialkti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Phatak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Towoards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Satlite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Town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Marqeet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katcheri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Chowk Macdonald, K.F.C,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Lari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Ada ,Pac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91080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40x30 Double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View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964671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24728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225,000/=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D:\Drive E\Gujranwala Site\Liberty Plaza\IMG-20180103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77363" y="3638254"/>
            <a:ext cx="56124" cy="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ayyab Butt\Downloads\SHAREit\SM-A520F\photo\20190617_180245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1"/>
            <a:ext cx="8686800" cy="577291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 rot="10800000">
            <a:off x="3276600" y="355794"/>
            <a:ext cx="1828800" cy="838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12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6232974"/>
              </p:ext>
            </p:extLst>
          </p:nvPr>
        </p:nvGraphicFramePr>
        <p:xfrm>
          <a:off x="76200" y="6096000"/>
          <a:ext cx="12572999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044"/>
                <a:gridCol w="10295955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G.T.Road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Flayover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Sherna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Bagh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Near Mobile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Marqeet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Trade Center , Amir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Center,Chanda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Lahore  Facing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Towords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Goundala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Wala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Ada Trust Plaza , K.F.C , Macdonald , Pac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93962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20x60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7652791"/>
              </p:ext>
            </p:extLst>
          </p:nvPr>
        </p:nvGraphicFramePr>
        <p:xfrm>
          <a:off x="9121140" y="337718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425950"/>
              </p:ext>
            </p:extLst>
          </p:nvPr>
        </p:nvGraphicFramePr>
        <p:xfrm>
          <a:off x="9121140" y="41910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Tayyab Butt\Downloads\SHAREit\SM-A520F\photo\20190419_111619(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73983" cy="57912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 rot="10478585">
            <a:off x="2474317" y="556382"/>
            <a:ext cx="1337535" cy="80727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596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745808"/>
              </p:ext>
            </p:extLst>
          </p:nvPr>
        </p:nvGraphicFramePr>
        <p:xfrm>
          <a:off x="228599" y="5943600"/>
          <a:ext cx="124206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0668000"/>
              </a:tblGrid>
              <a:tr h="51206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G.T.Road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Chanda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Qila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Chowk  Near 1122 office Facing Lahore Towards Gujranwala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Entrenc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KingMall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Satlite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Town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Goundala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wala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Lari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500852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7282706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198689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225,000/=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Gujranwala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52400"/>
            <a:ext cx="8458200" cy="565698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3200400" y="304800"/>
            <a:ext cx="440826" cy="762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2893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1229</TotalTime>
  <Words>1465</Words>
  <Application>Microsoft Office PowerPoint</Application>
  <PresentationFormat>Custom</PresentationFormat>
  <Paragraphs>476</Paragraphs>
  <Slides>49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MR</cp:lastModifiedBy>
  <cp:revision>635</cp:revision>
  <dcterms:created xsi:type="dcterms:W3CDTF">2006-08-16T00:00:00Z</dcterms:created>
  <dcterms:modified xsi:type="dcterms:W3CDTF">2020-07-25T10:12:14Z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