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58" r:id="rId2"/>
    <p:sldId id="359" r:id="rId3"/>
    <p:sldId id="357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1" r:id="rId45"/>
    <p:sldId id="400" r:id="rId46"/>
    <p:sldId id="402" r:id="rId47"/>
    <p:sldId id="356" r:id="rId48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6" autoAdjust="0"/>
    <p:restoredTop sz="94660"/>
  </p:normalViewPr>
  <p:slideViewPr>
    <p:cSldViewPr>
      <p:cViewPr>
        <p:scale>
          <a:sx n="62" d="100"/>
          <a:sy n="62" d="100"/>
        </p:scale>
        <p:origin x="-870" y="-120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http://www.aplusprint.co.nz/productpic/photo_original/2016317162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06" y="-8363373"/>
            <a:ext cx="5934075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2537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120079"/>
              </p:ext>
            </p:extLst>
          </p:nvPr>
        </p:nvGraphicFramePr>
        <p:xfrm>
          <a:off x="145473" y="6358128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Opp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: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Banquet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Chowk,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Karachi,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Jamshoro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&amp;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Rajputana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TFG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Chowk &amp; City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54271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372940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8499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66255"/>
            <a:ext cx="86106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7121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750602"/>
              </p:ext>
            </p:extLst>
          </p:nvPr>
        </p:nvGraphicFramePr>
        <p:xfrm>
          <a:off x="145473" y="6358128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Shami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Line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dirty="0" err="1" smtClean="0">
                          <a:latin typeface="+mj-lt"/>
                        </a:rPr>
                        <a:t>TFC</a:t>
                      </a:r>
                      <a:r>
                        <a:rPr lang="en-US" sz="1800" b="1" dirty="0" smtClean="0">
                          <a:latin typeface="+mj-lt"/>
                        </a:rPr>
                        <a:t> City TFG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Chowk, </a:t>
                      </a:r>
                      <a:r>
                        <a:rPr lang="en-US" sz="1800" b="1" dirty="0" err="1" smtClean="0">
                          <a:latin typeface="+mj-lt"/>
                        </a:rPr>
                        <a:t>Jamshoro</a:t>
                      </a:r>
                      <a:r>
                        <a:rPr lang="en-US" sz="1800" b="1" baseline="0" dirty="0" smtClean="0">
                          <a:latin typeface="+mj-lt"/>
                        </a:rPr>
                        <a:t> &amp; Karachi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00602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72438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016103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778854" cy="6096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776977" y="152400"/>
            <a:ext cx="498031" cy="5870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8351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957205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Near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Askari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Cng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 City TFG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993739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066455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9/7/2019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365139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0"/>
            <a:ext cx="873007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183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0017614"/>
              </p:ext>
            </p:extLst>
          </p:nvPr>
        </p:nvGraphicFramePr>
        <p:xfrm>
          <a:off x="145473" y="64592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Near </a:t>
                      </a:r>
                      <a:r>
                        <a:rPr lang="en-US" sz="1800" b="1" dirty="0" err="1" smtClean="0">
                          <a:latin typeface="+mj-lt"/>
                        </a:rPr>
                        <a:t>Near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Aksari</a:t>
                      </a:r>
                      <a:r>
                        <a:rPr lang="en-US" sz="1800" b="1" dirty="0" smtClean="0">
                          <a:latin typeface="+mj-lt"/>
                        </a:rPr>
                        <a:t> Mart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C.M.H,City</a:t>
                      </a:r>
                      <a:r>
                        <a:rPr lang="en-US" sz="1800" b="1" dirty="0" smtClean="0">
                          <a:latin typeface="+mj-lt"/>
                        </a:rPr>
                        <a:t> Gate &amp; </a:t>
                      </a:r>
                      <a:r>
                        <a:rPr lang="en-US" sz="1800" b="1" dirty="0" err="1" smtClean="0">
                          <a:latin typeface="+mj-lt"/>
                        </a:rPr>
                        <a:t>Vaduhwa</a:t>
                      </a:r>
                      <a:r>
                        <a:rPr lang="en-US" sz="1800" b="1" dirty="0" smtClean="0">
                          <a:latin typeface="+mj-lt"/>
                        </a:rPr>
                        <a:t> TFG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660441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25504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Hold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786882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76200"/>
            <a:ext cx="8763000" cy="623454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451761" y="1222994"/>
            <a:ext cx="484909" cy="8274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7090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3860680"/>
              </p:ext>
            </p:extLst>
          </p:nvPr>
        </p:nvGraphicFramePr>
        <p:xfrm>
          <a:off x="145473" y="64592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Near </a:t>
                      </a:r>
                      <a:r>
                        <a:rPr lang="en-US" sz="1800" b="1" baseline="0" dirty="0" smtClean="0">
                          <a:latin typeface="+mj-lt"/>
                        </a:rPr>
                        <a:t>Shell Pump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C.M.H,City</a:t>
                      </a:r>
                      <a:r>
                        <a:rPr lang="en-US" sz="1800" b="1" dirty="0" smtClean="0">
                          <a:latin typeface="+mj-lt"/>
                        </a:rPr>
                        <a:t> Gate &amp; </a:t>
                      </a:r>
                      <a:r>
                        <a:rPr lang="en-US" sz="1800" b="1" dirty="0" err="1" smtClean="0">
                          <a:latin typeface="+mj-lt"/>
                        </a:rPr>
                        <a:t>Vaduhwa</a:t>
                      </a:r>
                      <a:r>
                        <a:rPr lang="en-US" sz="1800" b="1" dirty="0" smtClean="0">
                          <a:latin typeface="+mj-lt"/>
                        </a:rPr>
                        <a:t> TFG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661517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153561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180494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779369" cy="61722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149435" y="1447800"/>
            <a:ext cx="484909" cy="9734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5007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7191077"/>
              </p:ext>
            </p:extLst>
          </p:nvPr>
        </p:nvGraphicFramePr>
        <p:xfrm>
          <a:off x="145473" y="64592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Near </a:t>
                      </a:r>
                      <a:r>
                        <a:rPr lang="en-US" sz="1800" b="1" baseline="0" dirty="0" smtClean="0">
                          <a:latin typeface="+mj-lt"/>
                        </a:rPr>
                        <a:t>Shell Pump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C.M.H,City</a:t>
                      </a:r>
                      <a:r>
                        <a:rPr lang="en-US" sz="1800" b="1" dirty="0" smtClean="0">
                          <a:latin typeface="+mj-lt"/>
                        </a:rPr>
                        <a:t> Gate &amp; </a:t>
                      </a:r>
                      <a:r>
                        <a:rPr lang="en-US" sz="1800" b="1" dirty="0" err="1" smtClean="0">
                          <a:latin typeface="+mj-lt"/>
                        </a:rPr>
                        <a:t>Vaduhwa</a:t>
                      </a:r>
                      <a:r>
                        <a:rPr lang="en-US" sz="1800" b="1" dirty="0" smtClean="0">
                          <a:latin typeface="+mj-lt"/>
                        </a:rPr>
                        <a:t> TFG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16159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44301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666389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473" y="76200"/>
            <a:ext cx="8617527" cy="623454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507182" y="1222994"/>
            <a:ext cx="415636" cy="755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4777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2087499"/>
              </p:ext>
            </p:extLst>
          </p:nvPr>
        </p:nvGraphicFramePr>
        <p:xfrm>
          <a:off x="145473" y="64592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C.M.H,City</a:t>
                      </a:r>
                      <a:r>
                        <a:rPr lang="en-US" sz="1800" b="1" dirty="0" smtClean="0">
                          <a:latin typeface="+mj-lt"/>
                        </a:rPr>
                        <a:t> Gate &amp; </a:t>
                      </a:r>
                      <a:r>
                        <a:rPr lang="en-US" sz="1800" b="1" dirty="0" err="1" smtClean="0">
                          <a:latin typeface="+mj-lt"/>
                        </a:rPr>
                        <a:t>Vaduhwa</a:t>
                      </a:r>
                      <a:r>
                        <a:rPr lang="en-US" sz="1800" b="1" dirty="0" smtClean="0">
                          <a:latin typeface="+mj-lt"/>
                        </a:rPr>
                        <a:t> TFG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478729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176882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Hold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420477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764" y="152400"/>
            <a:ext cx="8645236" cy="6172199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5105400" y="808120"/>
            <a:ext cx="464127" cy="8297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305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0308267"/>
              </p:ext>
            </p:extLst>
          </p:nvPr>
        </p:nvGraphicFramePr>
        <p:xfrm>
          <a:off x="145473" y="64592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C.M.H,City</a:t>
                      </a:r>
                      <a:r>
                        <a:rPr lang="en-US" sz="1800" b="1" dirty="0" smtClean="0">
                          <a:latin typeface="+mj-lt"/>
                        </a:rPr>
                        <a:t> Gate &amp; </a:t>
                      </a:r>
                      <a:r>
                        <a:rPr lang="en-US" sz="1800" b="1" dirty="0" err="1" smtClean="0">
                          <a:latin typeface="+mj-lt"/>
                        </a:rPr>
                        <a:t>Vaduhwa</a:t>
                      </a:r>
                      <a:r>
                        <a:rPr lang="en-US" sz="1800" b="1" dirty="0" smtClean="0">
                          <a:latin typeface="+mj-lt"/>
                        </a:rPr>
                        <a:t> TFG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730304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613243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17/6/2019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981914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473" y="76200"/>
            <a:ext cx="8617527" cy="623454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783282" y="685800"/>
            <a:ext cx="339436" cy="755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2047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8354266"/>
              </p:ext>
            </p:extLst>
          </p:nvPr>
        </p:nvGraphicFramePr>
        <p:xfrm>
          <a:off x="145473" y="64592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Eidgha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Centre Belt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Qasam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Chowk TFG Auto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Bhan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Road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65369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923270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52869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225,000/=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0"/>
            <a:ext cx="861237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8334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1606221"/>
              </p:ext>
            </p:extLst>
          </p:nvPr>
        </p:nvGraphicFramePr>
        <p:xfrm>
          <a:off x="145473" y="64592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Eidgha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Centre Belt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Auto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Bhan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Road TFG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Chowk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532894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260609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688622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225,000/=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90055"/>
            <a:ext cx="8686800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9793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6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for</a:t>
            </a:r>
          </a:p>
          <a:p>
            <a:pPr algn="ctr"/>
            <a:r>
              <a:rPr lang="en-US" sz="5000" b="1" dirty="0" smtClean="0"/>
              <a:t>Billboards in Hyderabad</a:t>
            </a:r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97145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5250346"/>
              </p:ext>
            </p:extLst>
          </p:nvPr>
        </p:nvGraphicFramePr>
        <p:xfrm>
          <a:off x="145473" y="64592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Agriculture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Complex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Main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Giddu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Chowk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Auto Ban TFG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Thandi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Sarak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528463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53336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/12/2019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475910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225,000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28154"/>
            <a:ext cx="8825524" cy="6120246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6265718" y="228600"/>
            <a:ext cx="256309" cy="5022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911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7429575"/>
              </p:ext>
            </p:extLst>
          </p:nvPr>
        </p:nvGraphicFramePr>
        <p:xfrm>
          <a:off x="145473" y="64592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Opp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: Lal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Qila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Resturant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 Main Auto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Bhan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Road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Thandi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Sarak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&amp;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Giddu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Chowk TFG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Latifabad</a:t>
                      </a:r>
                      <a:endParaRPr lang="en-US" altLang="en-US" sz="1800" b="1" baseline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672254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643743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843964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686800" cy="619153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5098126" y="644236"/>
            <a:ext cx="498071" cy="9385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969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927613"/>
              </p:ext>
            </p:extLst>
          </p:nvPr>
        </p:nvGraphicFramePr>
        <p:xfrm>
          <a:off x="145473" y="6172200"/>
          <a:ext cx="12579927" cy="102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Opp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: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Mehmood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Garden  Main Auto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Bhan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Road  Auto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Bhan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&amp;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Giddu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Chowk TFG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Latifabad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TFC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Latifabad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TFG Auto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Bhan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&amp;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Giddu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Chowk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488157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125575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4419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76201"/>
            <a:ext cx="8686800" cy="60198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254334" y="1066800"/>
            <a:ext cx="256309" cy="7349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13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6884257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 eaLnBrk="0" hangingPunct="0"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Fateh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Chowk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 Auto </a:t>
                      </a:r>
                      <a:r>
                        <a:rPr lang="en-US" sz="1800" b="1" dirty="0" err="1" smtClean="0">
                          <a:latin typeface="+mj-lt"/>
                        </a:rPr>
                        <a:t>Bhan</a:t>
                      </a:r>
                      <a:r>
                        <a:rPr lang="en-US" sz="1800" b="1" dirty="0" smtClean="0">
                          <a:latin typeface="+mj-lt"/>
                        </a:rPr>
                        <a:t>,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Latifabad</a:t>
                      </a:r>
                      <a:r>
                        <a:rPr lang="en-US" sz="1800" b="1" baseline="0" dirty="0" smtClean="0">
                          <a:latin typeface="+mj-lt"/>
                        </a:rPr>
                        <a:t> &amp; Boulevard Mall </a:t>
                      </a:r>
                      <a:r>
                        <a:rPr lang="en-US" sz="1800" b="1" dirty="0" smtClean="0">
                          <a:latin typeface="+mj-lt"/>
                        </a:rPr>
                        <a:t>TFG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Fateh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011152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642100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55309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473" y="158970"/>
            <a:ext cx="8750736" cy="608943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052030" y="762000"/>
            <a:ext cx="348770" cy="7100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4107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5625697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 eaLnBrk="0" hangingPunct="0"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Fateh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Chowk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 Auto </a:t>
                      </a:r>
                      <a:r>
                        <a:rPr lang="en-US" sz="1800" b="1" dirty="0" err="1" smtClean="0">
                          <a:latin typeface="+mj-lt"/>
                        </a:rPr>
                        <a:t>Bhan</a:t>
                      </a:r>
                      <a:r>
                        <a:rPr lang="en-US" sz="1800" b="1" dirty="0" smtClean="0">
                          <a:latin typeface="+mj-lt"/>
                        </a:rPr>
                        <a:t>,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Latifabad</a:t>
                      </a:r>
                      <a:r>
                        <a:rPr lang="en-US" sz="1800" b="1" baseline="0" dirty="0" smtClean="0">
                          <a:latin typeface="+mj-lt"/>
                        </a:rPr>
                        <a:t> &amp; Boulevard Mall </a:t>
                      </a:r>
                      <a:r>
                        <a:rPr lang="en-US" sz="1800" b="1" dirty="0" smtClean="0">
                          <a:latin typeface="+mj-lt"/>
                        </a:rPr>
                        <a:t>TFG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Fateh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991066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162437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346768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225,000/=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312727" cy="6096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2376054" y="848428"/>
            <a:ext cx="484909" cy="749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8274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348509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dirty="0" err="1" smtClean="0">
                          <a:latin typeface="+mj-lt"/>
                        </a:rPr>
                        <a:t>Fateh</a:t>
                      </a:r>
                      <a:r>
                        <a:rPr lang="en-US" sz="1800" b="1" dirty="0" smtClean="0">
                          <a:latin typeface="+mj-lt"/>
                        </a:rPr>
                        <a:t> Chowk </a:t>
                      </a:r>
                      <a:r>
                        <a:rPr lang="en-US" sz="1800" b="1" dirty="0" err="1" smtClean="0">
                          <a:latin typeface="+mj-lt"/>
                        </a:rPr>
                        <a:t>Fateh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Chowk</a:t>
                      </a:r>
                      <a:r>
                        <a:rPr lang="en-US" sz="1800" b="1" dirty="0" smtClean="0">
                          <a:latin typeface="+mj-lt"/>
                        </a:rPr>
                        <a:t>  TFG Boulevard Mall &amp;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Latifabad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285942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54428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Hold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473544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66255"/>
            <a:ext cx="8610600" cy="6082145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5486400" y="914401"/>
            <a:ext cx="484909" cy="9176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3742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881005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dirty="0" err="1" smtClean="0">
                          <a:latin typeface="+mj-lt"/>
                        </a:rPr>
                        <a:t>Fateh</a:t>
                      </a:r>
                      <a:r>
                        <a:rPr lang="en-US" sz="1800" b="1" dirty="0" smtClean="0">
                          <a:latin typeface="+mj-lt"/>
                        </a:rPr>
                        <a:t> Chowk </a:t>
                      </a:r>
                      <a:r>
                        <a:rPr lang="en-US" sz="1800" b="1" dirty="0" err="1" smtClean="0">
                          <a:latin typeface="+mj-lt"/>
                        </a:rPr>
                        <a:t>Fateh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Chowk</a:t>
                      </a:r>
                      <a:r>
                        <a:rPr lang="en-US" sz="1800" b="1" dirty="0" smtClean="0">
                          <a:latin typeface="+mj-lt"/>
                        </a:rPr>
                        <a:t>  TFG Boulevard Mall &amp;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Latifabad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5373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152409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141620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473" y="76200"/>
            <a:ext cx="8693727" cy="623454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2895600" y="843842"/>
            <a:ext cx="415636" cy="9074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744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4116014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 eaLnBrk="0" hangingPunct="0"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Near Boulevard Mall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Auto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Bhan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Road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Fateh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Chowk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Fateh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Chowk TFG Auto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Bhan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Latifabad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432634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86681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13091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1"/>
            <a:ext cx="8312727" cy="60960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398818" y="990600"/>
            <a:ext cx="519545" cy="8312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719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2941259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Badin Stop </a:t>
                      </a:r>
                      <a:r>
                        <a:rPr lang="en-US" sz="1800" b="1" dirty="0" err="1" smtClean="0">
                          <a:latin typeface="+mj-lt"/>
                        </a:rPr>
                        <a:t>Fateh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Chowk</a:t>
                      </a:r>
                      <a:r>
                        <a:rPr lang="en-US" sz="1800" b="1" dirty="0" smtClean="0">
                          <a:latin typeface="+mj-lt"/>
                        </a:rPr>
                        <a:t>  TFG Badin Stop &amp; City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317591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340200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867454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36" y="76199"/>
            <a:ext cx="8804564" cy="621107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366653" y="976102"/>
            <a:ext cx="526473" cy="8022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3489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0347244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Roof of Bus Terminal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Latifabad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No.7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Hill Top TFG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Latifabad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Fly over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333468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60x21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20990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787468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1"/>
            <a:ext cx="8610600" cy="60960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3733800" y="782782"/>
            <a:ext cx="637309" cy="9836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1182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6344149"/>
              </p:ext>
            </p:extLst>
          </p:nvPr>
        </p:nvGraphicFramePr>
        <p:xfrm>
          <a:off x="152400" y="6324600"/>
          <a:ext cx="124968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32"/>
                <a:gridCol w="10666568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Hyderabad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FTCF: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Roof Top Zulfiqar Height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Halanaka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Qasim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Chowk TFG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Ayub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Pump National Highway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17484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718154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67339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595,00/=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45472"/>
            <a:ext cx="8763000" cy="60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890094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Hill Top Chari 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Latifabad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TFG Gymkhana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075168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6206791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868475"/>
              </p:ext>
            </p:extLst>
          </p:nvPr>
        </p:nvGraphicFramePr>
        <p:xfrm>
          <a:off x="9121140" y="3962401"/>
          <a:ext cx="3440430" cy="61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400,000/=</a:t>
                      </a:r>
                    </a:p>
                    <a:p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With Lights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473" y="166255"/>
            <a:ext cx="8617527" cy="608214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029200" y="762001"/>
            <a:ext cx="415636" cy="5366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988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6075991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Gull Centre Gymkhana Chowk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Latifabad</a:t>
                      </a:r>
                      <a:r>
                        <a:rPr lang="en-US" sz="1800" b="1" baseline="0" dirty="0" smtClean="0">
                          <a:latin typeface="+mj-lt"/>
                        </a:rPr>
                        <a:t> &amp;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Chowk TFG Gymkhana &amp;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Thandi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Sarak</a:t>
                      </a:r>
                      <a:r>
                        <a:rPr lang="en-US" sz="1800" b="1" baseline="0" dirty="0" smtClean="0">
                          <a:latin typeface="+mj-lt"/>
                        </a:rPr>
                        <a:t>.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578663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1692452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18/7/2019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577270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300,000/=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787740" cy="60198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953000" y="813147"/>
            <a:ext cx="484908" cy="8196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8364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7424937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Gull Centre Gymkhana Chowk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Latifabad</a:t>
                      </a:r>
                      <a:r>
                        <a:rPr lang="en-US" sz="1800" b="1" baseline="0" dirty="0" smtClean="0">
                          <a:latin typeface="+mj-lt"/>
                        </a:rPr>
                        <a:t> &amp;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Thandi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Sark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TFG Gymkhana &amp;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Chowk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119800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6541443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26/7/2019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83434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300,000/=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0"/>
            <a:ext cx="8312727" cy="602672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715000" y="609931"/>
            <a:ext cx="408709" cy="613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8391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9690048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Station Head Quarter Gymkhana TFG </a:t>
                      </a:r>
                      <a:r>
                        <a:rPr lang="en-US" sz="1800" b="1" dirty="0" err="1" smtClean="0">
                          <a:latin typeface="+mj-lt"/>
                        </a:rPr>
                        <a:t>Chandni</a:t>
                      </a:r>
                      <a:r>
                        <a:rPr lang="en-US" sz="1800" b="1" dirty="0" smtClean="0">
                          <a:latin typeface="+mj-lt"/>
                        </a:rPr>
                        <a:t> Market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693131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3949680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Aug -2019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Hold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6800226"/>
              </p:ext>
            </p:extLst>
          </p:nvPr>
        </p:nvGraphicFramePr>
        <p:xfrm>
          <a:off x="9121140" y="3962401"/>
          <a:ext cx="3440430" cy="61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1 Million</a:t>
                      </a:r>
                    </a:p>
                    <a:p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With Light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37160"/>
            <a:ext cx="876300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5985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093422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Station Head Quarter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Gymkhana TFG </a:t>
                      </a:r>
                      <a:r>
                        <a:rPr lang="en-US" sz="1800" b="1" dirty="0" err="1" smtClean="0">
                          <a:latin typeface="+mj-lt"/>
                        </a:rPr>
                        <a:t>Chandni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510307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60x10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8473065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Available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999046"/>
              </p:ext>
            </p:extLst>
          </p:nvPr>
        </p:nvGraphicFramePr>
        <p:xfrm>
          <a:off x="9121140" y="3962401"/>
          <a:ext cx="3440430" cy="61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300,000 With Light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778239" cy="60960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541519" y="2518989"/>
            <a:ext cx="634365" cy="3004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1478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3422982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Station Head Quarter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Chandni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 TFG Gymkhana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763834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9789159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Available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137453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650,000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76200"/>
            <a:ext cx="8763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153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483445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Garrison Bakery </a:t>
                      </a:r>
                      <a:r>
                        <a:rPr lang="en-US" sz="1800" b="1" dirty="0" err="1" smtClean="0">
                          <a:latin typeface="+mj-lt"/>
                        </a:rPr>
                        <a:t>Chandni</a:t>
                      </a:r>
                      <a:r>
                        <a:rPr lang="en-US" sz="1800" b="1" dirty="0" smtClean="0">
                          <a:latin typeface="+mj-lt"/>
                        </a:rPr>
                        <a:t> TFG Gymkhana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40242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3466144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1-Jan-20 + Hold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7863302"/>
              </p:ext>
            </p:extLst>
          </p:nvPr>
        </p:nvGraphicFramePr>
        <p:xfrm>
          <a:off x="9121140" y="3962401"/>
          <a:ext cx="3440430" cy="61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650,000 Whit Lights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76200"/>
            <a:ext cx="8686800" cy="623454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410200" y="1346680"/>
            <a:ext cx="484909" cy="9036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973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989782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dirty="0" err="1" smtClean="0">
                          <a:latin typeface="+mj-lt"/>
                        </a:rPr>
                        <a:t>Chandni</a:t>
                      </a:r>
                      <a:r>
                        <a:rPr lang="en-US" sz="1800" b="1" dirty="0" smtClean="0">
                          <a:latin typeface="+mj-lt"/>
                        </a:rPr>
                        <a:t> Mobile Market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Gymkhana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TFG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Chandni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681640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15x30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91821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Available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70220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399" y="152400"/>
            <a:ext cx="8796761" cy="60960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895599" y="387970"/>
            <a:ext cx="332507" cy="4295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0664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8791281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Roof</a:t>
                      </a:r>
                      <a:r>
                        <a:rPr lang="en-US" sz="1800" b="1" baseline="0" dirty="0" smtClean="0">
                          <a:latin typeface="+mj-lt"/>
                        </a:rPr>
                        <a:t> Top Hotel Ritz Near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Chowk 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Chowk TFG Saddar 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238148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2065156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Hold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239440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380,000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399" y="152400"/>
            <a:ext cx="8813495" cy="6096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6096000" y="304800"/>
            <a:ext cx="609600" cy="838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465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688657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Roof</a:t>
                      </a:r>
                      <a:r>
                        <a:rPr lang="en-US" sz="1800" b="1" baseline="0" dirty="0" smtClean="0">
                          <a:latin typeface="+mj-lt"/>
                        </a:rPr>
                        <a:t> Top Hotel Ritz Near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Chowk 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Chowk TFG Saddar 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473521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6837059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Available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777821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190,000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399" y="152400"/>
            <a:ext cx="8813495" cy="6096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514261" y="1429340"/>
            <a:ext cx="414351" cy="136567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9533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4147208"/>
              </p:ext>
            </p:extLst>
          </p:nvPr>
        </p:nvGraphicFramePr>
        <p:xfrm>
          <a:off x="152400" y="6324600"/>
          <a:ext cx="124206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14"/>
                <a:gridCol w="10521986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Hyderabad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Hill Top Chari 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Latifabad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towards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Gymkhana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329625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35065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4706945"/>
              </p:ext>
            </p:extLst>
          </p:nvPr>
        </p:nvGraphicFramePr>
        <p:xfrm>
          <a:off x="9121140" y="3962401"/>
          <a:ext cx="3440430" cy="61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950,000/=</a:t>
                      </a:r>
                    </a:p>
                    <a:p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With Light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0"/>
            <a:ext cx="831272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6244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26187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Saddar Electronic</a:t>
                      </a:r>
                      <a:r>
                        <a:rPr lang="en-US" sz="1800" b="1" baseline="0" dirty="0" smtClean="0">
                          <a:latin typeface="+mj-lt"/>
                        </a:rPr>
                        <a:t> Market </a:t>
                      </a:r>
                      <a:r>
                        <a:rPr lang="en-US" sz="1800" b="1" dirty="0" err="1" smtClean="0">
                          <a:latin typeface="+mj-lt"/>
                        </a:rPr>
                        <a:t>Market</a:t>
                      </a:r>
                      <a:r>
                        <a:rPr lang="en-US" sz="1800" b="1" dirty="0" smtClean="0">
                          <a:latin typeface="+mj-lt"/>
                        </a:rPr>
                        <a:t> &amp; Electronic Market</a:t>
                      </a:r>
                      <a:r>
                        <a:rPr lang="en-US" sz="1800" b="1" baseline="0" dirty="0" smtClean="0">
                          <a:latin typeface="+mj-lt"/>
                        </a:rPr>
                        <a:t> TFG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Resham</a:t>
                      </a:r>
                      <a:r>
                        <a:rPr lang="en-US" sz="1800" b="1" baseline="0" dirty="0" smtClean="0">
                          <a:latin typeface="+mj-lt"/>
                        </a:rPr>
                        <a:t> Bazar &amp; Kohinoor Chowk 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542205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9520651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05-Jul-19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484298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175,000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0"/>
            <a:ext cx="8805333" cy="60960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364181" y="457200"/>
            <a:ext cx="408709" cy="5708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2763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6450258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Near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Resham</a:t>
                      </a:r>
                      <a:r>
                        <a:rPr lang="en-US" sz="1800" b="1" baseline="0" dirty="0" smtClean="0">
                          <a:latin typeface="+mj-lt"/>
                        </a:rPr>
                        <a:t> Bazar Kohinoor Chowk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Tilak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In Line</a:t>
                      </a:r>
                      <a:r>
                        <a:rPr lang="en-US" sz="1800" b="1" dirty="0" smtClean="0">
                          <a:latin typeface="+mj-lt"/>
                        </a:rPr>
                        <a:t> &amp; Electronic Market</a:t>
                      </a:r>
                      <a:r>
                        <a:rPr lang="en-US" sz="1800" b="1" baseline="0" dirty="0" smtClean="0">
                          <a:latin typeface="+mj-lt"/>
                        </a:rPr>
                        <a:t> TFG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Resham</a:t>
                      </a:r>
                      <a:r>
                        <a:rPr lang="en-US" sz="1800" b="1" baseline="0" dirty="0" smtClean="0">
                          <a:latin typeface="+mj-lt"/>
                        </a:rPr>
                        <a:t> Bazar &amp; Kohinoor Chowk 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300755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9101457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Hold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92876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400,000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1"/>
            <a:ext cx="8312727" cy="60198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486400" y="1064175"/>
            <a:ext cx="484909" cy="8260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7825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3718224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Phuleli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Tanga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Stand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Phuleli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TFG City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3394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2954124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15-Dec-19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628174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175,000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778239" cy="60960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182091" y="874007"/>
            <a:ext cx="561109" cy="6979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610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463687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Phuleli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Tanga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Stand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Phuleli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TFG City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235883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2884310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10-Dec-19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744170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175,000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74499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6938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0040" y="7071360"/>
            <a:ext cx="3261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707136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29198" y="2348538"/>
            <a:ext cx="5331524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/>
              <a:t>Larkana</a:t>
            </a:r>
            <a:r>
              <a:rPr lang="en-US" sz="11500" b="1" dirty="0" smtClean="0"/>
              <a:t> </a:t>
            </a:r>
          </a:p>
          <a:p>
            <a:endParaRPr lang="en-US" sz="11500" b="1" i="1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91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3030816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+mj-lt"/>
                        </a:rPr>
                        <a:t>Larkana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baseline="0" dirty="0" smtClean="0">
                          <a:latin typeface="+mj-lt"/>
                        </a:rPr>
                        <a:t>Lahori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Mohalla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Royal Chowk TFG Station &amp;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Vip</a:t>
                      </a:r>
                      <a:r>
                        <a:rPr lang="en-US" sz="1800" b="1" baseline="0" dirty="0" smtClean="0">
                          <a:latin typeface="+mj-lt"/>
                        </a:rPr>
                        <a:t> Flyover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88847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340631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Available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232013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Larkana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813494" cy="6096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6781800" y="539118"/>
            <a:ext cx="332509" cy="4836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9920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81688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+mj-lt"/>
                        </a:rPr>
                        <a:t>Larkana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baseline="0" dirty="0" smtClean="0">
                          <a:latin typeface="+mj-lt"/>
                        </a:rPr>
                        <a:t>Lahori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Mohalla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Royal Chowk TFG Station &amp;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Vip</a:t>
                      </a:r>
                      <a:r>
                        <a:rPr lang="en-US" sz="1800" b="1" baseline="0" dirty="0" smtClean="0">
                          <a:latin typeface="+mj-lt"/>
                        </a:rPr>
                        <a:t> Flyover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027778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0112529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Available 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260552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175,000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Larkana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0"/>
            <a:ext cx="8312727" cy="60960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5223166" y="761999"/>
            <a:ext cx="568036" cy="831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5819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0040" y="7071360"/>
            <a:ext cx="3261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707136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058713"/>
              </p:ext>
            </p:extLst>
          </p:nvPr>
        </p:nvGraphicFramePr>
        <p:xfrm>
          <a:off x="145473" y="6358128"/>
          <a:ext cx="12416098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959"/>
                <a:gridCol w="10648139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+mj-lt"/>
                        </a:rPr>
                        <a:t>FTCF: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Naseem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Nagar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Qasmabad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Thandi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Sarak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&amp;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Vaduwa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Towards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Qasimabad</a:t>
                      </a:r>
                      <a:endParaRPr lang="en-US" alt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28027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37746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409486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800,000/=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472" y="152400"/>
            <a:ext cx="8805334" cy="60960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5553075" y="762000"/>
            <a:ext cx="304800" cy="6345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5449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9966270"/>
              </p:ext>
            </p:extLst>
          </p:nvPr>
        </p:nvGraphicFramePr>
        <p:xfrm>
          <a:off x="145473" y="6358128"/>
          <a:ext cx="12416098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959"/>
                <a:gridCol w="10648139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+mj-lt"/>
                        </a:rPr>
                        <a:t>Jam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shror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Main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Jamsohoro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Chowk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Lums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University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TFG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Hydearbad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09937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7598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Hold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230093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805333" cy="60960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783282" y="609600"/>
            <a:ext cx="408709" cy="8624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9558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9938438"/>
              </p:ext>
            </p:extLst>
          </p:nvPr>
        </p:nvGraphicFramePr>
        <p:xfrm>
          <a:off x="145473" y="6358128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Opp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: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Banquet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Chowk,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Karachi,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Jamshoro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&amp;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Rajputana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 TFG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Chowk &amp; City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728117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689316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/7/209 + Hold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63875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66255"/>
            <a:ext cx="8465127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438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5052132"/>
              </p:ext>
            </p:extLst>
          </p:nvPr>
        </p:nvGraphicFramePr>
        <p:xfrm>
          <a:off x="145473" y="6358128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Opp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: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Banquet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City TFG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Chowk, </a:t>
                      </a:r>
                      <a:r>
                        <a:rPr lang="en-US" sz="1800" b="1" dirty="0" err="1" smtClean="0">
                          <a:latin typeface="+mj-lt"/>
                        </a:rPr>
                        <a:t>Jamshoro</a:t>
                      </a:r>
                      <a:r>
                        <a:rPr lang="en-US" sz="1800" b="1" baseline="0" dirty="0" smtClean="0">
                          <a:latin typeface="+mj-lt"/>
                        </a:rPr>
                        <a:t> &amp; Karachi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05434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784231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94916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66255"/>
            <a:ext cx="86868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5340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0058378"/>
              </p:ext>
            </p:extLst>
          </p:nvPr>
        </p:nvGraphicFramePr>
        <p:xfrm>
          <a:off x="145473" y="6358128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Hyder</a:t>
                      </a:r>
                      <a:r>
                        <a:rPr lang="en-US" sz="1800" b="1" baseline="0" dirty="0" smtClean="0">
                          <a:latin typeface="+mj-lt"/>
                        </a:rPr>
                        <a:t>abad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altLang="en-US" sz="1800" b="1" dirty="0" err="1" smtClean="0">
                          <a:latin typeface="+mj-lt"/>
                        </a:rPr>
                        <a:t>Opp</a:t>
                      </a:r>
                      <a:r>
                        <a:rPr lang="en-US" altLang="en-US" sz="1800" b="1" dirty="0" smtClean="0">
                          <a:latin typeface="+mj-lt"/>
                        </a:rPr>
                        <a:t>: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en-US" sz="1800" b="1" baseline="0" dirty="0" err="1" smtClean="0">
                          <a:latin typeface="+mj-lt"/>
                        </a:rPr>
                        <a:t>Qasam</a:t>
                      </a:r>
                      <a:r>
                        <a:rPr lang="en-US" altLang="en-US" sz="1800" b="1" baseline="0" dirty="0" smtClean="0">
                          <a:latin typeface="+mj-lt"/>
                        </a:rPr>
                        <a:t> Banquet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City TFG </a:t>
                      </a:r>
                      <a:r>
                        <a:rPr lang="en-US" sz="1800" b="1" dirty="0" err="1" smtClean="0">
                          <a:latin typeface="+mj-lt"/>
                        </a:rPr>
                        <a:t>Qasam</a:t>
                      </a:r>
                      <a:r>
                        <a:rPr lang="en-US" sz="1800" b="1" dirty="0" smtClean="0">
                          <a:latin typeface="+mj-lt"/>
                        </a:rPr>
                        <a:t> Chowk, </a:t>
                      </a:r>
                      <a:r>
                        <a:rPr lang="en-US" sz="1800" b="1" dirty="0" err="1" smtClean="0">
                          <a:latin typeface="+mj-lt"/>
                        </a:rPr>
                        <a:t>Jamshoro</a:t>
                      </a:r>
                      <a:r>
                        <a:rPr lang="en-US" sz="1800" b="1" baseline="0" dirty="0" smtClean="0">
                          <a:latin typeface="+mj-lt"/>
                        </a:rPr>
                        <a:t> &amp; Karachi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86985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605539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875814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495,000/=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Hyderabad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66255"/>
            <a:ext cx="86106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0883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1004</TotalTime>
  <Words>1300</Words>
  <Application>Microsoft Office PowerPoint</Application>
  <PresentationFormat>Custom</PresentationFormat>
  <Paragraphs>499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MR</cp:lastModifiedBy>
  <cp:revision>613</cp:revision>
  <dcterms:created xsi:type="dcterms:W3CDTF">2006-08-16T00:00:00Z</dcterms:created>
  <dcterms:modified xsi:type="dcterms:W3CDTF">2020-07-25T10:13:43Z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