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58" r:id="rId2"/>
    <p:sldId id="359" r:id="rId3"/>
    <p:sldId id="400" r:id="rId4"/>
    <p:sldId id="402" r:id="rId5"/>
    <p:sldId id="356" r:id="rId6"/>
  </p:sldIdLst>
  <p:sldSz cx="12801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2A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6" autoAdjust="0"/>
    <p:restoredTop sz="94660"/>
  </p:normalViewPr>
  <p:slideViewPr>
    <p:cSldViewPr>
      <p:cViewPr>
        <p:scale>
          <a:sx n="62" d="100"/>
          <a:sy n="62" d="100"/>
        </p:scale>
        <p:origin x="-870" y="-120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E52C-FFE7-44CA-975B-9F252B810EC5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D091-67E1-486D-ADED-A61A2A309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0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8974DA3-8F9F-4E99-A5F1-1E110A52699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6"/>
            <a:ext cx="1088136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4123" y="1381760"/>
            <a:ext cx="7549662" cy="5527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27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6"/>
            <a:ext cx="1088136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4"/>
            <a:ext cx="1088136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1637455"/>
            <a:ext cx="5656263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3" y="2319867"/>
            <a:ext cx="5656263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637455"/>
            <a:ext cx="5658485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319867"/>
            <a:ext cx="5658485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4"/>
            <a:ext cx="4211638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6"/>
            <a:ext cx="7156450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6"/>
            <a:ext cx="42116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1"/>
            <a:ext cx="7680960" cy="604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6"/>
            <a:ext cx="768096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8"/>
            <a:ext cx="115214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2"/>
            <a:ext cx="115214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3093720" y="138854"/>
            <a:ext cx="5227320" cy="7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What we Do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219200" y="8382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Mobile Float</a:t>
            </a: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7" y="1615440"/>
            <a:ext cx="3709353" cy="250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648200" y="1021081"/>
            <a:ext cx="4373880" cy="5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Bill Boards/Hoardings</a:t>
            </a:r>
          </a:p>
        </p:txBody>
      </p:sp>
      <p:pic>
        <p:nvPicPr>
          <p:cNvPr id="3078" name="Picture 8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37547"/>
            <a:ext cx="405384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http://www.aplusprint.co.nz/productpic/photo_original/20163171624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806" y="-8363373"/>
            <a:ext cx="5934075" cy="34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2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217805" y="-154093"/>
            <a:ext cx="426720" cy="32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1" name="AutoShape 4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431165" y="846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2" name="AutoShape 6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644525" y="17102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pic>
        <p:nvPicPr>
          <p:cNvPr id="3083" name="Picture 7" descr="C:\Users\Pakiza\Desktop\Dairy mail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9200" y="1537547"/>
            <a:ext cx="362712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9448800" y="7620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BTL Activities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5" name="TextBox 13"/>
          <p:cNvSpPr txBox="1">
            <a:spLocks noChangeArrowheads="1"/>
          </p:cNvSpPr>
          <p:nvPr/>
        </p:nvSpPr>
        <p:spPr bwMode="auto">
          <a:xfrm>
            <a:off x="1271270" y="4470400"/>
            <a:ext cx="11210290" cy="22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All Kinds of Pana Flex /Vinyl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Offset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X/Rollup </a:t>
            </a:r>
            <a:r>
              <a:rPr lang="en-US" sz="3000" b="1" dirty="0" smtClean="0"/>
              <a:t>Stand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 smtClean="0"/>
              <a:t>Signage </a:t>
            </a:r>
            <a:r>
              <a:rPr lang="en-US" sz="3000" b="1" dirty="0"/>
              <a:t>(New installation and Maintenance) 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6" name="TextBox 2"/>
          <p:cNvSpPr txBox="1">
            <a:spLocks noChangeArrowheads="1"/>
          </p:cNvSpPr>
          <p:nvPr/>
        </p:nvSpPr>
        <p:spPr bwMode="auto">
          <a:xfrm>
            <a:off x="10027920" y="105086"/>
            <a:ext cx="277368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3000" b="1" dirty="0"/>
              <a:t>Ad Solution</a:t>
            </a:r>
          </a:p>
          <a:p>
            <a:pPr algn="ctr"/>
            <a:r>
              <a:rPr lang="en-US" sz="2000" b="1" dirty="0"/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xmlns="" val="225373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65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5000" b="1" dirty="0"/>
              <a:t>Proposal </a:t>
            </a:r>
            <a:r>
              <a:rPr lang="en-US" sz="5000" b="1" dirty="0" smtClean="0"/>
              <a:t>for</a:t>
            </a:r>
            <a:endParaRPr lang="en-US" sz="5000" b="1" dirty="0"/>
          </a:p>
          <a:p>
            <a:pPr algn="ctr"/>
            <a:r>
              <a:rPr lang="en-US" sz="5000" b="1" dirty="0" err="1" smtClean="0"/>
              <a:t>Larkana</a:t>
            </a:r>
            <a:endParaRPr lang="en-US" sz="5000" b="1" dirty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981200" y="96156"/>
            <a:ext cx="8854440" cy="18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7500" b="1" dirty="0">
                <a:solidFill>
                  <a:schemeClr val="tx2">
                    <a:lumMod val="75000"/>
                  </a:schemeClr>
                </a:solidFill>
              </a:rPr>
              <a:t>Ad Solution</a:t>
            </a:r>
          </a:p>
          <a:p>
            <a:pPr algn="ctr"/>
            <a:r>
              <a:rPr lang="en-US" sz="3500" b="1" dirty="0">
                <a:solidFill>
                  <a:schemeClr val="tx2">
                    <a:lumMod val="75000"/>
                  </a:schemeClr>
                </a:solidFill>
              </a:rPr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xmlns="" val="297145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3030816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+mj-lt"/>
                        </a:rPr>
                        <a:t>Larkana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sz="1800" b="1" baseline="0" dirty="0" smtClean="0">
                          <a:latin typeface="+mj-lt"/>
                        </a:rPr>
                        <a:t>Lahori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Mohalla</a:t>
                      </a:r>
                      <a:r>
                        <a:rPr lang="en-US" sz="1800" b="1" baseline="0" dirty="0" smtClean="0">
                          <a:latin typeface="+mj-lt"/>
                        </a:rPr>
                        <a:t> Royal Chowk TFG Station &amp;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Vip</a:t>
                      </a:r>
                      <a:r>
                        <a:rPr lang="en-US" sz="1800" b="1" baseline="0" dirty="0" smtClean="0">
                          <a:latin typeface="+mj-lt"/>
                        </a:rPr>
                        <a:t> Flyover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088847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45x15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5340631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232013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250,000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Larkana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52400"/>
            <a:ext cx="8813494" cy="60960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6781800" y="539118"/>
            <a:ext cx="332509" cy="4836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9920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981688"/>
              </p:ext>
            </p:extLst>
          </p:nvPr>
        </p:nvGraphicFramePr>
        <p:xfrm>
          <a:off x="145473" y="6383050"/>
          <a:ext cx="12579927" cy="7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27"/>
                <a:gridCol w="1120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+mj-lt"/>
                        </a:rPr>
                        <a:t>Larkana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sz="1800" b="1" baseline="0" dirty="0" smtClean="0">
                          <a:latin typeface="+mj-lt"/>
                        </a:rPr>
                        <a:t>Lahori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Mohalla</a:t>
                      </a:r>
                      <a:r>
                        <a:rPr lang="en-US" sz="1800" b="1" baseline="0" dirty="0" smtClean="0">
                          <a:latin typeface="+mj-lt"/>
                        </a:rPr>
                        <a:t> Royal Chowk TFG Station &amp;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Vip</a:t>
                      </a:r>
                      <a:r>
                        <a:rPr lang="en-US" sz="1800" b="1" baseline="0" dirty="0" smtClean="0">
                          <a:latin typeface="+mj-lt"/>
                        </a:rPr>
                        <a:t> Flyover</a:t>
                      </a:r>
                      <a:endParaRPr lang="en-US" sz="1800" b="1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027778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30x30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0112529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260552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175,000</a:t>
                      </a: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Larkana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52400"/>
            <a:ext cx="8312727" cy="60960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5223166" y="761999"/>
            <a:ext cx="568036" cy="831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5819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20040" y="7071360"/>
            <a:ext cx="3261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707136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1676400"/>
            <a:ext cx="1196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latin typeface="Algerian" pitchFamily="82" charset="0"/>
              </a:rPr>
              <a:t>TERMS &amp; </a:t>
            </a:r>
            <a:r>
              <a:rPr lang="en-US" sz="2800" b="1" u="sng" dirty="0" smtClean="0">
                <a:latin typeface="Algerian" pitchFamily="82" charset="0"/>
              </a:rPr>
              <a:t>CONDITIONS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609600"/>
            <a:ext cx="24416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dirty="0" smtClean="0">
                <a:latin typeface="Britannic Bold" pitchFamily="34" charset="0"/>
              </a:rPr>
              <a:t>Ad Solution</a:t>
            </a:r>
            <a:endParaRPr lang="en-US" sz="3500" b="1" i="1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124" y="2514600"/>
            <a:ext cx="10308553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b="1" dirty="0"/>
              <a:t> First time skin installation and removing is free.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Skin printing charges are not included in the proposed rates.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These rates are exclusive of all kinds of taxes.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If skin is damaged due to weather, changing/re-printing charges will be borne by  </a:t>
            </a:r>
            <a:r>
              <a:rPr lang="en-US" sz="2200" b="1" dirty="0" smtClean="0"/>
              <a:t>the                                                 </a:t>
            </a:r>
            <a:r>
              <a:rPr lang="en-US" sz="2200" b="1" dirty="0"/>
              <a:t> </a:t>
            </a:r>
            <a:r>
              <a:rPr lang="en-US" sz="2200" b="1" dirty="0" smtClean="0"/>
              <a:t>        client</a:t>
            </a:r>
            <a:r>
              <a:rPr lang="en-US" sz="2200" b="1" dirty="0"/>
              <a:t>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 payment will be made 50% in advance and the remaining balance will be payable through 15 days post dated </a:t>
            </a:r>
            <a:r>
              <a:rPr lang="en-US" sz="2200" b="1" dirty="0" err="1"/>
              <a:t>cheque</a:t>
            </a:r>
            <a:r>
              <a:rPr lang="en-US" sz="2200" b="1" dirty="0"/>
              <a:t>, from the day, the display starts.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For locking the sites please inform us </a:t>
            </a:r>
            <a:r>
              <a:rPr lang="en-US" sz="2200" b="1" dirty="0" smtClean="0"/>
              <a:t>within 1-3 working days.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697360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1005</TotalTime>
  <Words>185</Words>
  <Application>Microsoft Office PowerPoint</Application>
  <PresentationFormat>Custom</PresentationFormat>
  <Paragraphs>43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junaid</dc:creator>
  <cp:lastModifiedBy>MR</cp:lastModifiedBy>
  <cp:revision>615</cp:revision>
  <dcterms:created xsi:type="dcterms:W3CDTF">2006-08-16T00:00:00Z</dcterms:created>
  <dcterms:modified xsi:type="dcterms:W3CDTF">2020-07-25T10:18:11Z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397109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S8.2.0</vt:lpwstr>
  </property>
</Properties>
</file>