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358" r:id="rId2"/>
    <p:sldId id="370" r:id="rId3"/>
    <p:sldId id="357" r:id="rId4"/>
    <p:sldId id="371" r:id="rId5"/>
    <p:sldId id="372" r:id="rId6"/>
    <p:sldId id="373" r:id="rId7"/>
    <p:sldId id="375" r:id="rId8"/>
    <p:sldId id="374" r:id="rId9"/>
    <p:sldId id="378" r:id="rId10"/>
    <p:sldId id="376" r:id="rId11"/>
    <p:sldId id="377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  <p:sldId id="417" r:id="rId51"/>
    <p:sldId id="418" r:id="rId52"/>
    <p:sldId id="419" r:id="rId53"/>
    <p:sldId id="420" r:id="rId54"/>
    <p:sldId id="421" r:id="rId55"/>
    <p:sldId id="422" r:id="rId56"/>
    <p:sldId id="423" r:id="rId57"/>
    <p:sldId id="42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39" r:id="rId73"/>
    <p:sldId id="440" r:id="rId74"/>
    <p:sldId id="441" r:id="rId75"/>
    <p:sldId id="442" r:id="rId76"/>
    <p:sldId id="443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453" r:id="rId87"/>
    <p:sldId id="454" r:id="rId88"/>
    <p:sldId id="455" r:id="rId89"/>
    <p:sldId id="456" r:id="rId90"/>
    <p:sldId id="457" r:id="rId91"/>
    <p:sldId id="458" r:id="rId92"/>
    <p:sldId id="459" r:id="rId93"/>
    <p:sldId id="460" r:id="rId94"/>
    <p:sldId id="461" r:id="rId95"/>
    <p:sldId id="462" r:id="rId96"/>
    <p:sldId id="463" r:id="rId97"/>
    <p:sldId id="464" r:id="rId98"/>
    <p:sldId id="465" r:id="rId99"/>
    <p:sldId id="466" r:id="rId100"/>
    <p:sldId id="467" r:id="rId101"/>
    <p:sldId id="468" r:id="rId102"/>
    <p:sldId id="469" r:id="rId103"/>
    <p:sldId id="470" r:id="rId104"/>
    <p:sldId id="471" r:id="rId105"/>
    <p:sldId id="472" r:id="rId106"/>
    <p:sldId id="473" r:id="rId107"/>
    <p:sldId id="474" r:id="rId108"/>
    <p:sldId id="475" r:id="rId109"/>
    <p:sldId id="476" r:id="rId110"/>
    <p:sldId id="477" r:id="rId111"/>
    <p:sldId id="478" r:id="rId112"/>
    <p:sldId id="479" r:id="rId113"/>
    <p:sldId id="480" r:id="rId114"/>
    <p:sldId id="481" r:id="rId115"/>
    <p:sldId id="482" r:id="rId116"/>
    <p:sldId id="483" r:id="rId117"/>
    <p:sldId id="484" r:id="rId118"/>
    <p:sldId id="485" r:id="rId119"/>
    <p:sldId id="486" r:id="rId120"/>
    <p:sldId id="487" r:id="rId121"/>
    <p:sldId id="488" r:id="rId122"/>
    <p:sldId id="489" r:id="rId123"/>
    <p:sldId id="490" r:id="rId124"/>
    <p:sldId id="492" r:id="rId125"/>
    <p:sldId id="491" r:id="rId126"/>
    <p:sldId id="493" r:id="rId127"/>
    <p:sldId id="494" r:id="rId128"/>
    <p:sldId id="495" r:id="rId129"/>
    <p:sldId id="496" r:id="rId130"/>
    <p:sldId id="497" r:id="rId131"/>
    <p:sldId id="498" r:id="rId132"/>
    <p:sldId id="499" r:id="rId133"/>
    <p:sldId id="500" r:id="rId134"/>
    <p:sldId id="356" r:id="rId135"/>
  </p:sldIdLst>
  <p:sldSz cx="128016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2A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750" y="-48"/>
      </p:cViewPr>
      <p:guideLst>
        <p:guide orient="horz" pos="230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E52C-FFE7-44CA-975B-9F252B810EC5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9D091-67E1-486D-ADED-A61A2A309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09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974DA3-8F9F-4E99-A5F1-1E110A52699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0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72456"/>
            <a:ext cx="10881360" cy="1568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45280"/>
            <a:ext cx="89611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92949"/>
            <a:ext cx="2880360" cy="6241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92949"/>
            <a:ext cx="8427720" cy="6241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4123" y="1381760"/>
            <a:ext cx="7549662" cy="5527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27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700696"/>
            <a:ext cx="1088136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100494"/>
            <a:ext cx="10881360" cy="1600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3" y="1637455"/>
            <a:ext cx="5656263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3" y="2319867"/>
            <a:ext cx="5656263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9" y="1637455"/>
            <a:ext cx="5658485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9" y="2319867"/>
            <a:ext cx="5658485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91254"/>
            <a:ext cx="4211638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91256"/>
            <a:ext cx="7156450" cy="6243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530776"/>
            <a:ext cx="4211638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120641"/>
            <a:ext cx="7680960" cy="604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53626"/>
            <a:ext cx="768096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725161"/>
            <a:ext cx="7680960" cy="858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92948"/>
            <a:ext cx="1152144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706882"/>
            <a:ext cx="1152144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780108"/>
            <a:ext cx="40538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093720" y="138854"/>
            <a:ext cx="5227320" cy="73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What we Do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219200" y="8382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Mobile Float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47" y="1615440"/>
            <a:ext cx="3709353" cy="250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648200" y="1021081"/>
            <a:ext cx="4373880" cy="5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Bill Boards/Hoardings</a:t>
            </a:r>
          </a:p>
        </p:txBody>
      </p:sp>
      <p:pic>
        <p:nvPicPr>
          <p:cNvPr id="3078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37547"/>
            <a:ext cx="405384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AutoShape 2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217805" y="-154093"/>
            <a:ext cx="426720" cy="32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1" name="AutoShape 4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431165" y="846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2" name="AutoShape 6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644525" y="17102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pic>
        <p:nvPicPr>
          <p:cNvPr id="3083" name="Picture 7" descr="C:\Users\Pakiza\Desktop\Dairy mail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1537547"/>
            <a:ext cx="362712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9448800" y="7620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BTL Activities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1271270" y="4470400"/>
            <a:ext cx="11210290" cy="227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All Kinds of Pana Flex /Vinyl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Offset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X/Rollup </a:t>
            </a:r>
            <a:r>
              <a:rPr lang="en-US" sz="3000" b="1" dirty="0" smtClean="0"/>
              <a:t>Stand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 smtClean="0"/>
              <a:t>Signage </a:t>
            </a:r>
            <a:r>
              <a:rPr lang="en-US" sz="3000" b="1" dirty="0"/>
              <a:t>(New installation and Maintenance) 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6" name="TextBox 2"/>
          <p:cNvSpPr txBox="1">
            <a:spLocks noChangeArrowheads="1"/>
          </p:cNvSpPr>
          <p:nvPr/>
        </p:nvSpPr>
        <p:spPr bwMode="auto">
          <a:xfrm>
            <a:off x="10027920" y="105086"/>
            <a:ext cx="277368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3000" b="1" dirty="0"/>
              <a:t>Ad Solution</a:t>
            </a:r>
          </a:p>
          <a:p>
            <a:pPr algn="ctr"/>
            <a:r>
              <a:rPr lang="en-US" sz="2000" b="1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2537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36082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3481385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594049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Islamghar</a:t>
            </a:r>
            <a:r>
              <a:rPr lang="en-US" sz="4000" b="1" dirty="0" smtClean="0">
                <a:solidFill>
                  <a:schemeClr val="tx1"/>
                </a:solidFill>
              </a:rPr>
              <a:t> AJK 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8670510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Islam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Garh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Mirpur AJK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Shahadeen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 Mirpur Stadium ,Sector Islam Gar Mirpur AK.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4648200" y="1775438"/>
            <a:ext cx="223483" cy="393721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58404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598888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40x15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655054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7349658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110,000/=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Swat Mingora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9437777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8763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Watke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Mingora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Madin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Kalam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Bagh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Swat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970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4745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810661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815102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4799642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Swat Mingora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9274081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82296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GT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Raheema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Abad Entrance Mingora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Mingora entrance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12" y="152400"/>
            <a:ext cx="86629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2801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DI KHAN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9426549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239307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372620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807510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DI Khan 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600532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82296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Sheikh Yousef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Peshawar road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Peshawar Towards Entrance DI Khan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5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3743325" y="1828800"/>
            <a:ext cx="228600" cy="317766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2940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081194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57753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9069961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DI Khan 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6722209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82296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Opp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Rehamini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Hospital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Rehamani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Lahore Karachi Towards DI Khan City Entrance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7762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3194557" y="1981200"/>
            <a:ext cx="138111" cy="29843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1141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886125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1269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212684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DI Khan 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6601149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  <a:gridCol w="55626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New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Sabzi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near Saddar Thana Peshawar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Dikhan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Peshawar Towards DI Khan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76" y="152400"/>
            <a:ext cx="865492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4274343" y="1143000"/>
            <a:ext cx="229394" cy="30480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85185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MARDAN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252623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558833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30034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869599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579673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81534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Rashakai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Motorway  Interchange(Junction)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Peshawar 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Swat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 descr="\\DESIGNER-PC\Compain\Servey\Rashakai\Rashak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0408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1982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339577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859925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6689701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3964586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81534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Rashakai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Motorway  Interchange (Junction)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Noeshara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Lahore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2" descr="C:\Users\Honey\Desktop\Rashakai enterchange Mardan  60x20       Facing Mardan to Nosh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1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56548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358801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455410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27051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9999047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96774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Charsadda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Pindi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Noeshara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New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Swat, Dir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Etc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 descr="F:\other work\IMAGES\TRACKING\19-02-2018\alnasir\charasadda chowk mardan(cerelace)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34400" cy="60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4724400" y="983980"/>
            <a:ext cx="152400" cy="298181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5661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HARIPUR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5555121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785840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839494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127589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0985117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7000"/>
                <a:gridCol w="6019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Sheikh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Maltoon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 Chowk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Medical Center (MMC)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Nowshehra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Sheikh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Maltoon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City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205"/>
            <a:ext cx="8686800" cy="59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44611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24893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870315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2427504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594072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0668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Kalpani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Bridge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Pakistan Chowk 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Parhoti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686800" cy="59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65783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026478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474312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643113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326684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0668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Bank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Katchary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Towards Pakistan Chowk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5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2895600" y="1295400"/>
            <a:ext cx="152400" cy="317395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02671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032536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225687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9149468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0513661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89154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College 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Bilal Masjid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Noweshara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Peshawar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3" descr="C:\Users\Nal Office\Desktop\IMG_20171028_145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480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6503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995757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597603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0895644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Mardan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3114594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8686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College Chowk Near Bata Showroom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College Chowk Towards  Peshawar 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Noeshara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,Lahore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2" descr="C:\Users\NAK\Desktop\COLLEGE CHOWK MARDAN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11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2875757" y="2033844"/>
            <a:ext cx="265112" cy="43364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376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KARAK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154295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949117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029357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3532738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115,000/=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Karak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3568713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8686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Hak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Behu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City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Bannu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6457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77948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91768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591463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791185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Karak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145755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8686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Gt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Bannu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Towards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Karak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Near DCO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645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01350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BANNU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0111861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635291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413520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912572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Bannu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3650162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Allah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Wala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Kohat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DI Khan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645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92805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237375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506500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622527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9229348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Rehana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Abbottabad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Hassanabdaal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Islamabad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382"/>
            <a:ext cx="8534400" cy="603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71754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704397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078098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11403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Bannu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7097402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Hayat Plaza Allah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wala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DI khan,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Taranorang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Kohat,karak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Peshawar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3021012" y="762000"/>
            <a:ext cx="246508" cy="45720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7786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330249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594835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31417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Bannu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6601255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Hayat Plaza Allah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wala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DI khan,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Taranorang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Kohat,karak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Peshawar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3098049" y="914400"/>
            <a:ext cx="206460" cy="632903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816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TALAGUNG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54013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069499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50x20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301819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580241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100,000/=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Talagang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8195993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Qamar Hospital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Talangang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Chakwal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05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41744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CHAKWAL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5004803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785575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107713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851403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125,000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Chakwal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945132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Qamar Hospital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Talangang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Chakwal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028"/>
            <a:ext cx="8610600" cy="611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14750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TIMEGARA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7702099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83967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098762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0736189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Timegara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046679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Timegara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Dir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Chakdar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763000" cy="60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3505200" y="1828800"/>
            <a:ext cx="304800" cy="439479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5174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DIR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2153145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375407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556705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5626002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DIR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033484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Chakdar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Dir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4267200" y="1243994"/>
            <a:ext cx="90488" cy="541712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6784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405672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3452802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337303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4794311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Rehana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Islamabad,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Hassanabdaal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Towards PSO Filling Station Abbottabad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3324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9933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GILGIT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4976954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07658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496344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860480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Gilgit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182204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8382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Karakorum Chamber Of Commerce 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 Islamabad Air port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Gilgit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81113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PESHAWAR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2826757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477234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170279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323693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90,000/=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Peshawar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020099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7924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Babu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Hafeez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Wersak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Ghari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 Fata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Sectariate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Ring road Junction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3998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676400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Algerian" pitchFamily="82" charset="0"/>
              </a:rPr>
              <a:t>TERMS &amp; </a:t>
            </a:r>
            <a:r>
              <a:rPr lang="en-US" sz="2800" b="1" u="sng" dirty="0" smtClean="0">
                <a:latin typeface="Algerian" pitchFamily="82" charset="0"/>
              </a:rPr>
              <a:t>CONDITIONS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09600"/>
            <a:ext cx="24416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 smtClean="0">
                <a:latin typeface="Britannic Bold" pitchFamily="34" charset="0"/>
              </a:rPr>
              <a:t>Ad Solution</a:t>
            </a:r>
            <a:endParaRPr lang="en-US" sz="3500" b="1" i="1" dirty="0"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124" y="2514600"/>
            <a:ext cx="1030855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 b="1" dirty="0"/>
              <a:t> First time skin installation and removing is free.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Skin printing charges are not included in the proposed rates.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These rates are exclusive of all kinds of taxes.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If skin is damaged due to weather, changing/re-printing charges will be borne by  </a:t>
            </a:r>
            <a:r>
              <a:rPr lang="en-US" sz="2200" b="1" dirty="0" smtClean="0"/>
              <a:t>the                                                 </a:t>
            </a:r>
            <a:r>
              <a:rPr lang="en-US" sz="2200" b="1" dirty="0"/>
              <a:t> </a:t>
            </a:r>
            <a:r>
              <a:rPr lang="en-US" sz="2200" b="1" dirty="0" smtClean="0"/>
              <a:t>        client</a:t>
            </a:r>
            <a:r>
              <a:rPr lang="en-US" sz="2200" b="1" dirty="0"/>
              <a:t>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 payment will be made 50% in advance and the remaining balance will be payable through 15 days post dated </a:t>
            </a:r>
            <a:r>
              <a:rPr lang="en-US" sz="2200" b="1" dirty="0" err="1"/>
              <a:t>cheque</a:t>
            </a:r>
            <a:r>
              <a:rPr lang="en-US" sz="2200" b="1" dirty="0"/>
              <a:t>, from the day, the display starts.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For locking the sites please inform us </a:t>
            </a:r>
            <a:r>
              <a:rPr lang="en-US" sz="2200" b="1" dirty="0" smtClean="0"/>
              <a:t>within 1-3 working days.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697360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93511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5174468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901188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5258246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-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Hamra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Abbottabad, PSO Filling Station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Hassanabdaal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Islamabad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7" descr="\\Mm-pc\m m\fresh picture\New folder\IMG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4467226" y="2084226"/>
            <a:ext cx="266700" cy="390815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3568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991474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35x20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9263712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384301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90,000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218243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-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Hamra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Hassanabdaal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Islamabad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Havalian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Abbottabad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.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344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3862850" y="247650"/>
            <a:ext cx="251950" cy="306388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420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52653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8366747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975677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7853837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GT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Islamabad,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Hassanabdaal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Abbottabad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308"/>
            <a:ext cx="8534400" cy="61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6665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844232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4912725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838032"/>
              </p:ext>
            </p:extLst>
          </p:nvPr>
        </p:nvGraphicFramePr>
        <p:xfrm>
          <a:off x="9121140" y="38862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Haripur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9666834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8839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Opposite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Daewoo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Terninal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Hirpur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Abbottabad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Hassanabdaal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Islamabad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52114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01772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HAVALIAN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87522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678772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6005947"/>
              </p:ext>
            </p:extLst>
          </p:nvPr>
        </p:nvGraphicFramePr>
        <p:xfrm>
          <a:off x="9121140" y="327050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23614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125,000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Havalian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696450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8839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Rizvi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Masjid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Havalian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Islamabad,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Hassanabdaal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Abbottabad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5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5257799" y="552890"/>
            <a:ext cx="205978" cy="32429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27556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MIRPUR 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810427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ABBOTTABAD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98561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121650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90x30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557282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43959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325,000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5259186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9906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Saihad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Near PSO Pump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Islamabad, Haripur,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Havailian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City and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916"/>
            <a:ext cx="8686800" cy="61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2905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287681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173881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881785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6798114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9525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Saihad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Near Block Factory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Islamabad, Haripur,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Havailian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City and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 descr="G:\mudassar\Campaigns &amp; Inquiries\campaigns\Sehar Ad\nishat Linen\Nishat\Salh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109"/>
            <a:ext cx="8610600" cy="61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67575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473904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325662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325637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1210252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8305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Pari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Mor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Salhad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Near  new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Sabzi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Islamabad, Haripur,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Havailian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City and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602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4314825" y="1222994"/>
            <a:ext cx="257176" cy="346815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5973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546759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697510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99696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115,000/=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1076141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8686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Sabzi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Turn (Double Side View).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Islamabad, Haripur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Salhad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Chowk, City,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6106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3780435" y="1196711"/>
            <a:ext cx="255587" cy="328435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56502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989398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499368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958391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5447576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10134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New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Sabzi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Turn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Islamabad, Haripur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Salhad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Chowk, City,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468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>
            <a:off x="4705350" y="1741788"/>
            <a:ext cx="228600" cy="304799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288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37421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463163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674729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8164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805236" y="263525"/>
            <a:ext cx="235043" cy="338762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9548415"/>
              </p:ext>
            </p:extLst>
          </p:nvPr>
        </p:nvGraphicFramePr>
        <p:xfrm>
          <a:off x="152400" y="61178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8839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Adda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Near Total Pump &amp; Shell Pump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Norhtern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Areas,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Ayub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Medical Complex,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Murree,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Nawanshehr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City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Havailian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Haripur,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Hassanabdal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Peshawar &amp; Islamabad, Rawalpindi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0821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31347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138341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875016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1460403"/>
              </p:ext>
            </p:extLst>
          </p:nvPr>
        </p:nvGraphicFramePr>
        <p:xfrm>
          <a:off x="152400" y="61940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8610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Near  Pakistan Railway Reservation Office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Jinnahabad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Sarban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Haripur &amp; Islamabad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2399"/>
            <a:ext cx="8745537" cy="594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3581400" y="1561457"/>
            <a:ext cx="152400" cy="37971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740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698479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622628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109345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1819041"/>
              </p:ext>
            </p:extLst>
          </p:nvPr>
        </p:nvGraphicFramePr>
        <p:xfrm>
          <a:off x="152400" y="61940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8610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Chowk adjacent with Bar Club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Islamabad, Haripur,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Salhad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Add Towards City,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Sarban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Nothern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Areas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6" descr="C:\Documents and Settings\Ahmed\Desktop\shell fawara chowk\fawara chow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125"/>
            <a:ext cx="8686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20129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839762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66603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778674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4365122"/>
              </p:ext>
            </p:extLst>
          </p:nvPr>
        </p:nvGraphicFramePr>
        <p:xfrm>
          <a:off x="152400" y="61940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  <a:gridCol w="7620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Jinnah Chowk, Near Station Head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Quaters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)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MCB Chowk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Public park, CMH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844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24386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9373277"/>
              </p:ext>
            </p:extLst>
          </p:nvPr>
        </p:nvGraphicFramePr>
        <p:xfrm>
          <a:off x="135573" y="6324600"/>
          <a:ext cx="12437427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027"/>
                <a:gridCol w="104394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      Direction</a:t>
                      </a: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Cross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Mangla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Mairpur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703046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7032676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590400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Mirpur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72" y="76200"/>
            <a:ext cx="832262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559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29164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606878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47482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62169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Jinnah Chowk,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).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PC Hotel, CMH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313"/>
            <a:ext cx="8718968" cy="59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5143499" y="304800"/>
            <a:ext cx="342901" cy="371808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73664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030312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903729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806008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21933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829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Near PMA Chowk, Supply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Main City, CMH, Towards PC Hotel, Daewoo Terminal,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Medical Complex &amp;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0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>
            <a:off x="3429000" y="1249475"/>
            <a:ext cx="228600" cy="29302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9772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747935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088960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038508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110,000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048"/>
            <a:ext cx="8763000" cy="592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678509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Supply Bazar, Near PMA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Ayub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Medical Complex,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Mesil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Jinnah Abad, Towards CMH, City &amp;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285366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586389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005142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29961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140,000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9092907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829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JS Bank,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Punjab Bank Near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Rehmat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Hospital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Main City, CMH Towards PC Hotel, Daewoo Terminal,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Medical Complex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8534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0307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918402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876297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029932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2772364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JS Bank,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Punjab Bank Near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Rehmat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Hospital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Medical Complex,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CMH, Main City,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&amp; Islamabad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534400" cy="588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4667250" y="1774811"/>
            <a:ext cx="228599" cy="298437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8005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437196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945070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537221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9618064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Imran Plaza, Near Bata,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Gul Ahmed &amp; Radio Station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Main City, CMH, PC Hotel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Daewoo Terminal,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Medical Complex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 descr="D:\Jan2014\k &amp; N's\15-Oct14\K &amp; N's Imran Plaza\Imran Plaza Abbottab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86868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46554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375029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46100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128636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839385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Imran Plaza,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Opp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Gul Ahmed, Near Radio Pakistan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Sethi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Masjid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Medical Complex,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CMH, Main City,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&amp; Islamabad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74926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988921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661786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006218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4534172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GM Plaza Abbottabad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Medical complex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Daeweoo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terminal PC Hotel ,CMH &amp; Main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5916216" y="801774"/>
            <a:ext cx="272256" cy="318897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16500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290679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592762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05225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9769775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GM Plaza Abbottabad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Manserhra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Medical complex ,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Daeweoo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terminal PC Hotel ,CMH &amp; Main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1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2743200" y="914400"/>
            <a:ext cx="228600" cy="30859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4738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078192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403590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832318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2219811"/>
              </p:ext>
            </p:extLst>
          </p:nvPr>
        </p:nvGraphicFramePr>
        <p:xfrm>
          <a:off x="152400" y="60960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Ayaz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PC Hotel, near to Pakistan Radio Station,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Jhangi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Jadoon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Plaz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Jinnahabad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Complex </a:t>
                      </a:r>
                      <a:r>
                        <a:rPr lang="en-US" alt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CMH,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City,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Havalien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Haripur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4907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69462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6114196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095815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Mirpur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882"/>
            <a:ext cx="8610600" cy="60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3908671"/>
              </p:ext>
            </p:extLst>
          </p:nvPr>
        </p:nvGraphicFramePr>
        <p:xfrm>
          <a:off x="152400" y="6358128"/>
          <a:ext cx="12496800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145"/>
                <a:gridCol w="10224655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Nangi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Mirpur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Chowk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Shaheedan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Near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Nangi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Khalyal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Mirpur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9443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429387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0001038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401915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2363035"/>
              </p:ext>
            </p:extLst>
          </p:nvPr>
        </p:nvGraphicFramePr>
        <p:xfrm>
          <a:off x="152400" y="60960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Ayaz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PC Hotel, Near to Pakistan Radio Station,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Jhangi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Chowk, City, CMH Towards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Jadoon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Plaz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Jinnahabad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Complex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63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43177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829975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802099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202639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9118899"/>
              </p:ext>
            </p:extLst>
          </p:nvPr>
        </p:nvGraphicFramePr>
        <p:xfrm>
          <a:off x="152400" y="61178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7696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Hairdri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Jadoon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 and Adjacent with Army Burn Hall College for Boys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Fawara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Chowk, City, CMH Towards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Jadoon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Plaz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Jinnahabad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Mandian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Complex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5400000">
            <a:off x="5033456" y="1286888"/>
            <a:ext cx="296288" cy="1524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6630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696144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047948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772834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0966241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7696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Haidri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Near Army Burn Hall College (Senior Section)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Jadoon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Medical Complex,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CMH, Main City,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&amp; Islamabad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686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13364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717680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485318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42777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8395051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7696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Awan Plaza,</a:t>
                      </a:r>
                      <a:r>
                        <a:rPr lang="en-US" alt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Near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Mesile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Opp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Shafique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City, CMH,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Jadoon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Plaz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Jinnahabad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Small Industrial Estate, Medical Complex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City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762"/>
            <a:ext cx="86106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22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948952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55841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723959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3053968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7696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Awan Plaza,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Mezile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near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Ayub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Mediacal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Complex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Ayub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Medical Complex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Mesile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Jinnah Abad, CMH, City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5732" cy="575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3505200" y="457200"/>
            <a:ext cx="352252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3123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127445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0944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687091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8345691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Shafique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Plaza, </a:t>
                      </a:r>
                      <a:r>
                        <a:rPr lang="en-US" alt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Mezile</a:t>
                      </a: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Ayub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Medical Complex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Mesile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Jinnah Abad, CMH, City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35" y="152400"/>
            <a:ext cx="866195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27289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721523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924980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716703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1478280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94488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Mirpur forest check post (Silk Route).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City, CMH,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Jadoon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Plaz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Jinnahabad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and Complex Towards APS School, Toyota Showroom,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Qalandarabad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and Northern Areas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594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9686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908822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3266403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427562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110,000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Abbottabad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7697024"/>
              </p:ext>
            </p:extLst>
          </p:nvPr>
        </p:nvGraphicFramePr>
        <p:xfrm>
          <a:off x="152400" y="61722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0744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Band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Khu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Murree Road, Boys Degree College, Girls Degree College, Lots of Schools &amp; Shopping Area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Sarban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Chowk, City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Mandian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.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594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9996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MURREE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29456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568926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860932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60347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180,000/=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Murree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0125314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Kuldanna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near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Muree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Main Bazar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Mall Road, Rawalpindi, Islamabad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Bhurban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Ayubia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and Abbottabad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0" cy="59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11450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290151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4212343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372455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Mirpur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0178808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145"/>
                <a:gridCol w="10224655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Allama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Iqbal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Khalyal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Towards 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Shaheedan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Adjecant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Select D  Sane Mirpur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410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01571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MANSEHRA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8358172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818270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4047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06547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299846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Ghazi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Abbottabad, Ghazi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Towards Inner City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Northern Areas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4582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5249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938182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352831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792332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6608548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8991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Ghazi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Abbottabad, Ghazi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Towards Inner City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&amp; Northern Areas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692"/>
            <a:ext cx="8610600" cy="611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5060483" y="1755088"/>
            <a:ext cx="251103" cy="236148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509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015159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107554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905938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0234295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Awan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Abbottabd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Qalandarabad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Ghazikot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Towards Butt Pull,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Naran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Bypass  &amp;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Lariadda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997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8949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579691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37237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561081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5173442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Awan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Abbottabd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Qalandarabad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Ghazikot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Towards Butt Pull,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Naran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Bypass  &amp;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Lariadda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997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82682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541992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1156188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834575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3467616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Awan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Naran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Bypass Butt Pull Towards Ghazi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&amp; Abbottabad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153400" cy="61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52646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842729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974817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976437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Mansehra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696133"/>
              </p:ext>
            </p:extLst>
          </p:nvPr>
        </p:nvGraphicFramePr>
        <p:xfrm>
          <a:off x="152400" y="6096000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Niazi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Shahnawaz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Northern Areas,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Naran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Muzaffarabad Towards Butt pull,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Ghazikot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Township &amp; Abbottabad</a:t>
                      </a:r>
                      <a:endParaRPr lang="en-US" alt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228"/>
            <a:ext cx="8717280" cy="575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4157900" y="790296"/>
            <a:ext cx="261700" cy="276503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935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BALAKOT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410088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062026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097968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808846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Balakot</a:t>
            </a:r>
            <a:r>
              <a:rPr lang="en-US" sz="4000" b="1" dirty="0" smtClean="0">
                <a:solidFill>
                  <a:schemeClr val="tx1"/>
                </a:solidFill>
              </a:rPr>
              <a:t> 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185969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8839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Bazar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Kaghan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Balakot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Abbottabad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399"/>
            <a:ext cx="8890001" cy="60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219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BATTAGARAM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4650147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473118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90x30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2645838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114453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375,000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Mirpur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2400"/>
            <a:ext cx="880551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3863996" y="1524000"/>
            <a:ext cx="265112" cy="514399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8518254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/>
                <a:gridCol w="8001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Goal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Mall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Kotli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Sector F1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Mairpur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AJK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Shahadeen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 Mirpur Stadium ,Sector F1  Mirpur AK.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7627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135171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688909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058661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Battagram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5236496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70104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Mohsin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Market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Kuchary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Battagaram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Pull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Thakot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9800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4883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ATTOCK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8308279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481220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90x30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87618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98476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375,000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Attock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1731632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92964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Toll Plaza,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Kamra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Attock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Islamabad,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Wah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Taxila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Kamra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Attock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and Peshawar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2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6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:\Users\dani.KHAN\Desktop\lipton haro\haroo\New folder\Photo0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620" y="3726206"/>
            <a:ext cx="3507380" cy="246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16359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03450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181810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654351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Attock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1792018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7086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Lalazar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Ground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Muncipal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Roof Top (Mid of city)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Fawara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370"/>
            <a:ext cx="8686800" cy="608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7729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444739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25901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13566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Attock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3325611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7086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Malik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Nawazish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Plza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Kamra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Attock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Attock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City,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Kamra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97857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113878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86549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116001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Attock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8646204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7086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Malik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Nawazish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Plza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Kamra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Attock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Kamra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Attock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7" y="123825"/>
            <a:ext cx="8659813" cy="61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0359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NOWSHEHRA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83958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873609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033821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014672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150,000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Nowshehra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4470863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70866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Jhangira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Najeeb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Plaza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Khairabad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Islamabad Towards Peshawar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5598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8882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KOHAT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0397891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524011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181157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60452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Kohat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2980957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6" descr="D:\Jan2014\Cerelac\Feb 2014 cerelac\kohat\ko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252"/>
            <a:ext cx="8686800" cy="61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48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err="1" smtClean="0"/>
              <a:t>ChKSWARI</a:t>
            </a:r>
            <a:r>
              <a:rPr lang="en-US" sz="8800" b="1" dirty="0" smtClean="0"/>
              <a:t>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3092086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567371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95718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97024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Kohat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4683646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Hungu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686800" cy="611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830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135095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024016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4732552"/>
              </p:ext>
            </p:extLst>
          </p:nvPr>
        </p:nvGraphicFramePr>
        <p:xfrm>
          <a:off x="9121140" y="41148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Kohat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8790629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02870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Hungu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Hungu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Kuchehry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59129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125351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42577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70571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Kohat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3443920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Maaz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Plaza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Bannu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Kohat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DI Khan,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Bannu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Kohat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37" y="109055"/>
            <a:ext cx="8803631" cy="613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6600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RAWALAKOT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0916906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868494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37188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422300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Rawlakot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204845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City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Barha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Market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Rawlakot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Towards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 descr="C:\Users\mm\Desktop\Rawalak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28610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704018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691142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400233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Rawlakot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8658937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Bazar Bank Road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Rawlakot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Towards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3" descr="C:\Users\mm\Downloads\Rwlk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87865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341188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560656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806446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Rawlakot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539017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awalakot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Islamabad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34400" cy="6108660"/>
          </a:xfrm>
          <a:prstGeom prst="rect">
            <a:avLst/>
          </a:prstGeom>
          <a:solidFill>
            <a:schemeClr val="accent2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2" name="Down Arrow 11"/>
          <p:cNvSpPr/>
          <p:nvPr/>
        </p:nvSpPr>
        <p:spPr>
          <a:xfrm>
            <a:off x="4495800" y="2362200"/>
            <a:ext cx="152400" cy="303611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1645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925452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309368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3801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Rawlakot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1543967"/>
              </p:ext>
            </p:extLst>
          </p:nvPr>
        </p:nvGraphicFramePr>
        <p:xfrm>
          <a:off x="152400" y="63653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2202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Adjacent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15 Office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Chandini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Towards Bank Road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662"/>
            <a:ext cx="8686800" cy="61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061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KOTLI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378656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480235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754648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57477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Kotli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8685737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Pangpeeran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Pindi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Bypass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Lariadda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31267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88290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805695"/>
              </p:ext>
            </p:extLst>
          </p:nvPr>
        </p:nvGraphicFramePr>
        <p:xfrm>
          <a:off x="9121140" y="333823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0762143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Chakswari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0149812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82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Bazar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Chakswari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Kotli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Mairpur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4747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9745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922610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33487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477331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Kotli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7047487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General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Bus Stand (Entrance)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Main City Area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636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19574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515116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5586739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61619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Kotli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0012449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Abshar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Kuchehry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Adda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3675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191680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252337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6754736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110,000/=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Kotli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6087424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Abshar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Ada Towards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Kuchery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1" descr="C:\Users\dani.KHAN\Downloads\Abshar  chowk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10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250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BAGH AJK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07462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48817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2410834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497325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Bagh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1791998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Bagh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Bridge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Bagh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Rawlakot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Mirpur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Kotli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2620963" y="920789"/>
            <a:ext cx="192088" cy="302205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477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180909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359956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021722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Bagh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8655017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Bagh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Bridge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Bagh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Rawlakot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Mirpur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Kotli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24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39463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6683641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851279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5697569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Bagh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3120011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Police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Lines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Mirpur,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Kotli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Rawlakot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Bagh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8386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4777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335539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977207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7466080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100,000/=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Bagh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443046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Noman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Pura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Bagh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Rawlakot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Mirpur &amp;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Kotli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412"/>
            <a:ext cx="880798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5661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MUZAFFARABAD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7354187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202674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220810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6580442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125,000/=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7314655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Hattian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Bala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Muzaffarabad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Chakothi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58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4381037" y="1751314"/>
            <a:ext cx="127503" cy="376259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190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ISLAM GHAR AJK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27747262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540576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0997227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6137590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2385211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Garhi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Dopatta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Entrance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Garhi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Dopatta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175"/>
            <a:ext cx="8800042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422110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190554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7203365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1857938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115,000/=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6542893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Lari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Ada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Abbottabad,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Mansehra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Muzaffarabad and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Rawlapindi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6" descr="C:\Users\mm\Desktop\New folder (3)\Photo1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99927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888754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845460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9167575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150,000/=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2356899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9144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Sathra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More 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Rawalpindi,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Sectrait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Neelum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Road, CMH and Abbottabad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6862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2524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464786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2810266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8591118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967159"/>
              </p:ext>
            </p:extLst>
          </p:nvPr>
        </p:nvGraphicFramePr>
        <p:xfrm>
          <a:off x="152400" y="6117874"/>
          <a:ext cx="12496800" cy="10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0210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Quaid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-e-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Azam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Bridge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Saheli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Sarkar, PM House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Secretairiat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, Supreme Court Assembly Hall and Rawalpindi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636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 rot="5400000">
            <a:off x="3762027" y="1137792"/>
            <a:ext cx="423762" cy="281782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328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969307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 Qty_2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2540780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2410123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Muzaffarabad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483879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0210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Kohala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Bridge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Muzaffarabad Towards Murree &amp; Islamabad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2058"/>
            <a:ext cx="8703235" cy="598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>
          <a:xfrm rot="5400000">
            <a:off x="4919265" y="558403"/>
            <a:ext cx="372269" cy="3048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2938065" y="643335"/>
            <a:ext cx="372269" cy="3048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994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BHIMBER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0028971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703200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0137891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3655082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145,000/=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Bhimber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6106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1714296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0210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Zong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Office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Bhimber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Gujrat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Bhimber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78882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4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8800" b="1" dirty="0" smtClean="0"/>
              <a:t>SWAT MINGORA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3259342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461486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1328222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4227087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Swat Mingora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4815290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9525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Raheema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Abad Police Station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Mardan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 Mingora entrance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659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6381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155614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3709658"/>
              </p:ext>
            </p:extLst>
          </p:nvPr>
        </p:nvGraphicFramePr>
        <p:xfrm>
          <a:off x="9121140" y="3352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8421124"/>
              </p:ext>
            </p:extLst>
          </p:nvPr>
        </p:nvGraphicFramePr>
        <p:xfrm>
          <a:off x="9121140" y="39624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130,000/=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Swat Mingora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415845"/>
              </p:ext>
            </p:extLst>
          </p:nvPr>
        </p:nvGraphicFramePr>
        <p:xfrm>
          <a:off x="152400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87630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Near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Sohrab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Chowk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Zeeshan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Hotel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Lari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Adda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sohrab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+mn-cs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6083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1679</TotalTime>
  <Words>3200</Words>
  <Application>Microsoft Office PowerPoint</Application>
  <PresentationFormat>Custom</PresentationFormat>
  <Paragraphs>1186</Paragraphs>
  <Slides>134</Slides>
  <Notes>107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junaid</dc:creator>
  <cp:lastModifiedBy>MR</cp:lastModifiedBy>
  <cp:revision>671</cp:revision>
  <dcterms:created xsi:type="dcterms:W3CDTF">2006-08-16T00:00:00Z</dcterms:created>
  <dcterms:modified xsi:type="dcterms:W3CDTF">2020-07-25T09:56:41Z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397109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S8.2.0</vt:lpwstr>
  </property>
</Properties>
</file>