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8" r:id="rId2"/>
    <p:sldId id="359" r:id="rId3"/>
    <p:sldId id="357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56" r:id="rId16"/>
  </p:sldIdLst>
  <p:sldSz cx="128016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2A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82" y="48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E52C-FFE7-44CA-975B-9F252B810EC5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9D091-67E1-486D-ADED-A61A2A309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09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8974DA3-8F9F-4E99-A5F1-1E110A526999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6"/>
            <a:ext cx="10881360" cy="1568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49"/>
            <a:ext cx="2880360" cy="6241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49"/>
            <a:ext cx="8427720" cy="6241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4123" y="1381760"/>
            <a:ext cx="7549662" cy="5527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270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6"/>
            <a:ext cx="1088136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4"/>
            <a:ext cx="10881360" cy="1600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2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2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3" y="1637455"/>
            <a:ext cx="5656263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3" y="2319867"/>
            <a:ext cx="5656263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1637455"/>
            <a:ext cx="5658485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2319867"/>
            <a:ext cx="5658485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4"/>
            <a:ext cx="4211638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6"/>
            <a:ext cx="7156450" cy="6243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6"/>
            <a:ext cx="4211638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1"/>
            <a:ext cx="7680960" cy="604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6"/>
            <a:ext cx="768096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8"/>
            <a:ext cx="1152144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2"/>
            <a:ext cx="1152144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8"/>
            <a:ext cx="29870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780108"/>
            <a:ext cx="40538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08"/>
            <a:ext cx="29870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3093720" y="138854"/>
            <a:ext cx="5227320" cy="73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What we Do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219200" y="838200"/>
            <a:ext cx="426720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Mobile Float</a:t>
            </a:r>
            <a:r>
              <a:rPr lang="en-US" sz="5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447" y="1615440"/>
            <a:ext cx="3709353" cy="250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648200" y="1021081"/>
            <a:ext cx="4373880" cy="57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Bill Boards/Hoardings</a:t>
            </a:r>
          </a:p>
        </p:txBody>
      </p:sp>
      <p:pic>
        <p:nvPicPr>
          <p:cNvPr id="3078" name="Picture 8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37547"/>
            <a:ext cx="4053840" cy="25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http://www.aplusprint.co.nz/productpic/photo_original/20163171624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806" y="-8363373"/>
            <a:ext cx="5934075" cy="348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2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217805" y="-154093"/>
            <a:ext cx="426720" cy="32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sp>
        <p:nvSpPr>
          <p:cNvPr id="3081" name="AutoShape 4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431165" y="8467"/>
            <a:ext cx="42672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sp>
        <p:nvSpPr>
          <p:cNvPr id="3082" name="AutoShape 6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644525" y="171027"/>
            <a:ext cx="42672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pic>
        <p:nvPicPr>
          <p:cNvPr id="3083" name="Picture 7" descr="C:\Users\Pakiza\Desktop\Dairy mail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39200" y="1537547"/>
            <a:ext cx="3627120" cy="25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Box 12"/>
          <p:cNvSpPr txBox="1">
            <a:spLocks noChangeArrowheads="1"/>
          </p:cNvSpPr>
          <p:nvPr/>
        </p:nvSpPr>
        <p:spPr bwMode="auto">
          <a:xfrm>
            <a:off x="9448800" y="762000"/>
            <a:ext cx="426720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BTL Activities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5" name="TextBox 13"/>
          <p:cNvSpPr txBox="1">
            <a:spLocks noChangeArrowheads="1"/>
          </p:cNvSpPr>
          <p:nvPr/>
        </p:nvSpPr>
        <p:spPr bwMode="auto">
          <a:xfrm>
            <a:off x="1271270" y="4470400"/>
            <a:ext cx="11210290" cy="227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All Kinds of Pana Flex /Vinyl Printing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Offset Printing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X/Rollup </a:t>
            </a:r>
            <a:r>
              <a:rPr lang="en-US" sz="3000" b="1" dirty="0" smtClean="0"/>
              <a:t>Stand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 smtClean="0"/>
              <a:t>Signage </a:t>
            </a:r>
            <a:r>
              <a:rPr lang="en-US" sz="3000" b="1" dirty="0"/>
              <a:t>(New installation and Maintenance) 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6" name="TextBox 2"/>
          <p:cNvSpPr txBox="1">
            <a:spLocks noChangeArrowheads="1"/>
          </p:cNvSpPr>
          <p:nvPr/>
        </p:nvSpPr>
        <p:spPr bwMode="auto">
          <a:xfrm>
            <a:off x="10027920" y="105086"/>
            <a:ext cx="277368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3000" b="1" dirty="0"/>
              <a:t>Ad Solution</a:t>
            </a:r>
          </a:p>
          <a:p>
            <a:pPr algn="ctr"/>
            <a:r>
              <a:rPr lang="en-US" sz="2000" b="1" dirty="0"/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xmlns="" val="225373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0302404"/>
              </p:ext>
            </p:extLst>
          </p:nvPr>
        </p:nvGraphicFramePr>
        <p:xfrm>
          <a:off x="228600" y="6096000"/>
          <a:ext cx="12332970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833"/>
                <a:gridCol w="879513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 University road site</a:t>
                      </a:r>
                      <a:r>
                        <a:rPr lang="en-US" sz="2000" b="1" baseline="0" dirty="0" smtClean="0">
                          <a:latin typeface="+mj-lt"/>
                        </a:rPr>
                        <a:t> opposite Daewoo terminal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FTCF:Traffic</a:t>
                      </a:r>
                      <a:r>
                        <a:rPr lang="en-US" sz="2000" b="1" dirty="0" smtClean="0">
                          <a:latin typeface="+mj-lt"/>
                        </a:rPr>
                        <a:t> coming from 47 pull</a:t>
                      </a:r>
                      <a:r>
                        <a:rPr lang="en-US" sz="2000" b="1" baseline="0" dirty="0" smtClean="0">
                          <a:latin typeface="+mj-lt"/>
                        </a:rPr>
                        <a:t> and going towards Sargodha university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116645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8613522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9227522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Sargodha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2400"/>
            <a:ext cx="8523854" cy="5797505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2209800" y="931934"/>
            <a:ext cx="440575" cy="66826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60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3918123"/>
              </p:ext>
            </p:extLst>
          </p:nvPr>
        </p:nvGraphicFramePr>
        <p:xfrm>
          <a:off x="299567" y="62819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233"/>
                <a:gridCol w="7613614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baseline="0" dirty="0" err="1" smtClean="0">
                          <a:latin typeface="+mj-lt"/>
                        </a:rPr>
                        <a:t>ChakiyanTraffic</a:t>
                      </a:r>
                      <a:r>
                        <a:rPr lang="en-US" sz="2000" b="1" baseline="0" dirty="0" smtClean="0">
                          <a:latin typeface="+mj-lt"/>
                        </a:rPr>
                        <a:t> coming from </a:t>
                      </a:r>
                      <a:r>
                        <a:rPr lang="en-US" sz="2000" b="1" baseline="0" dirty="0" err="1" smtClean="0">
                          <a:latin typeface="+mj-lt"/>
                        </a:rPr>
                        <a:t>khushab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lang="en-US" sz="2000" b="1" baseline="0" dirty="0" err="1" smtClean="0">
                          <a:latin typeface="+mj-lt"/>
                        </a:rPr>
                        <a:t>Mianwali</a:t>
                      </a:r>
                      <a:r>
                        <a:rPr lang="en-US" sz="2000" b="1" baseline="0" dirty="0" smtClean="0">
                          <a:latin typeface="+mj-lt"/>
                        </a:rPr>
                        <a:t> going towards Sargodha city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427275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8648326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1356465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Sargodha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8600"/>
            <a:ext cx="8523854" cy="5867400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3917709" y="685799"/>
            <a:ext cx="400523" cy="57557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8058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8015252"/>
              </p:ext>
            </p:extLst>
          </p:nvPr>
        </p:nvGraphicFramePr>
        <p:xfrm>
          <a:off x="299567" y="6096000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baseline="0" dirty="0" smtClean="0"/>
                        <a:t> Main </a:t>
                      </a:r>
                      <a:r>
                        <a:rPr lang="en-US" sz="2000" b="1" baseline="0" dirty="0" err="1" smtClean="0"/>
                        <a:t>Shama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Chowk</a:t>
                      </a:r>
                      <a:endParaRPr lang="en-US" sz="2000" b="1" baseline="0" dirty="0" smtClean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</a:t>
                      </a:r>
                      <a:r>
                        <a:rPr lang="en-US" sz="2000" b="1" dirty="0" smtClean="0"/>
                        <a:t>FTCF: </a:t>
                      </a:r>
                      <a:r>
                        <a:rPr lang="en-US" sz="2000" b="1" dirty="0" err="1" smtClean="0"/>
                        <a:t>shama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chowk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roundabot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0805576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1527431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904840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Sargodha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00249"/>
            <a:ext cx="8458200" cy="5743351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3394855" y="1190849"/>
            <a:ext cx="400523" cy="60751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52218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6865325"/>
              </p:ext>
            </p:extLst>
          </p:nvPr>
        </p:nvGraphicFramePr>
        <p:xfrm>
          <a:off x="299567" y="6096000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baseline="0" dirty="0" smtClean="0">
                          <a:latin typeface="+mj-lt"/>
                        </a:rPr>
                        <a:t>Khayyam </a:t>
                      </a:r>
                      <a:r>
                        <a:rPr lang="en-US" sz="2000" b="1" baseline="0" dirty="0" err="1" smtClean="0">
                          <a:latin typeface="+mj-lt"/>
                        </a:rPr>
                        <a:t>chowk</a:t>
                      </a:r>
                      <a:endParaRPr lang="en-US" sz="2000" b="1" baseline="0" dirty="0" smtClean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Facing</a:t>
                      </a:r>
                      <a:r>
                        <a:rPr lang="en-US" sz="2000" b="1" dirty="0" smtClean="0">
                          <a:latin typeface="+mj-lt"/>
                        </a:rPr>
                        <a:t> Khayyam</a:t>
                      </a:r>
                      <a:r>
                        <a:rPr lang="en-US" sz="2000" b="1" baseline="0" dirty="0" smtClean="0">
                          <a:latin typeface="+mj-lt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+mj-lt"/>
                        </a:rPr>
                        <a:t>chowk</a:t>
                      </a:r>
                      <a:r>
                        <a:rPr lang="en-US" sz="2000" b="1" baseline="0" dirty="0" smtClean="0">
                          <a:latin typeface="+mj-lt"/>
                        </a:rPr>
                        <a:t> Opposite </a:t>
                      </a:r>
                      <a:r>
                        <a:rPr lang="en-US" sz="2000" b="1" baseline="0" dirty="0" err="1" smtClean="0">
                          <a:latin typeface="+mj-lt"/>
                        </a:rPr>
                        <a:t>Rahman</a:t>
                      </a:r>
                      <a:r>
                        <a:rPr lang="en-US" sz="2000" b="1" baseline="0" dirty="0" smtClean="0">
                          <a:latin typeface="+mj-lt"/>
                        </a:rPr>
                        <a:t> Plaza university road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209609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4953329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5402487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Sargodha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60442"/>
            <a:ext cx="8686238" cy="550695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3505200" y="2226688"/>
            <a:ext cx="607515" cy="36411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19524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780791"/>
              </p:ext>
            </p:extLst>
          </p:nvPr>
        </p:nvGraphicFramePr>
        <p:xfrm>
          <a:off x="299567" y="6096000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b="1" baseline="0" dirty="0" smtClean="0">
                          <a:latin typeface="+mj-lt"/>
                        </a:rPr>
                        <a:t>University road</a:t>
                      </a: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smtClean="0">
                          <a:latin typeface="+mj-lt"/>
                        </a:rPr>
                        <a:t>FTCF: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University Road Opposite Chen One Tower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530524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3978591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5291369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Sargodha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65759"/>
            <a:ext cx="8534400" cy="557784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3714277" y="1219200"/>
            <a:ext cx="400523" cy="60751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00216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20040" y="7071360"/>
            <a:ext cx="3261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7071360"/>
            <a:ext cx="838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1676400"/>
            <a:ext cx="1196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latin typeface="Algerian" pitchFamily="82" charset="0"/>
              </a:rPr>
              <a:t>TERMS &amp; </a:t>
            </a:r>
            <a:r>
              <a:rPr lang="en-US" sz="2800" b="1" u="sng" dirty="0" smtClean="0">
                <a:latin typeface="Algerian" pitchFamily="82" charset="0"/>
              </a:rPr>
              <a:t>CONDITIONS</a:t>
            </a: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609600"/>
            <a:ext cx="244169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i="1" dirty="0" smtClean="0">
                <a:latin typeface="Britannic Bold" pitchFamily="34" charset="0"/>
              </a:rPr>
              <a:t>Ad Solution</a:t>
            </a:r>
            <a:endParaRPr lang="en-US" sz="3500" b="1" i="1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4124" y="2514600"/>
            <a:ext cx="10308553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00" b="1" dirty="0"/>
              <a:t> First time skin installation and removing is free.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Skin printing charges are not included in the proposed rates.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These rates are exclusive of all kinds of taxes.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If skin is damaged due to weather, changing/re-printing charges will be borne by  </a:t>
            </a:r>
            <a:r>
              <a:rPr lang="en-US" sz="2200" b="1" dirty="0" smtClean="0"/>
              <a:t>the                                                 </a:t>
            </a:r>
            <a:r>
              <a:rPr lang="en-US" sz="2200" b="1" dirty="0"/>
              <a:t> </a:t>
            </a:r>
            <a:r>
              <a:rPr lang="en-US" sz="2200" b="1" dirty="0" smtClean="0"/>
              <a:t>        client</a:t>
            </a:r>
            <a:r>
              <a:rPr lang="en-US" sz="2200" b="1" dirty="0"/>
              <a:t>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The payment will be made 50% in advance and the remaining balance will be payable through 15 days post dated </a:t>
            </a:r>
            <a:r>
              <a:rPr lang="en-US" sz="2200" b="1" dirty="0" err="1"/>
              <a:t>cheque</a:t>
            </a:r>
            <a:r>
              <a:rPr lang="en-US" sz="2200" b="1" dirty="0"/>
              <a:t>, from the day, the display starts.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For locking the sites please inform us </a:t>
            </a:r>
            <a:r>
              <a:rPr lang="en-US" sz="2200" b="1" dirty="0" smtClean="0"/>
              <a:t>within 1-3 working days.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6973603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914400" y="2833403"/>
            <a:ext cx="10985818" cy="165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5000" b="1" dirty="0"/>
              <a:t>Proposal for</a:t>
            </a:r>
          </a:p>
          <a:p>
            <a:pPr algn="ctr"/>
            <a:r>
              <a:rPr lang="en-US" sz="5000" b="1" dirty="0" smtClean="0"/>
              <a:t>Billboards in Sargodha</a:t>
            </a:r>
            <a:endParaRPr lang="en-US" sz="5000" b="1" dirty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981200" y="96156"/>
            <a:ext cx="8854440" cy="180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7500" b="1" dirty="0">
                <a:solidFill>
                  <a:schemeClr val="tx2">
                    <a:lumMod val="75000"/>
                  </a:schemeClr>
                </a:solidFill>
              </a:rPr>
              <a:t>Ad Solution</a:t>
            </a:r>
          </a:p>
          <a:p>
            <a:pPr algn="ctr"/>
            <a:r>
              <a:rPr lang="en-US" sz="3500" b="1" dirty="0">
                <a:solidFill>
                  <a:schemeClr val="tx2">
                    <a:lumMod val="75000"/>
                  </a:schemeClr>
                </a:solidFill>
              </a:rPr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xmlns="" val="297145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5454896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Khayyam</a:t>
                      </a:r>
                      <a:r>
                        <a:rPr lang="en-US" sz="2000" b="1" baseline="0" dirty="0" smtClean="0">
                          <a:latin typeface="+mj-lt"/>
                        </a:rPr>
                        <a:t> bridge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lang="en-US" sz="2000" b="1" baseline="0" dirty="0" err="1" smtClean="0">
                          <a:latin typeface="+mj-lt"/>
                        </a:rPr>
                        <a:t>Traffic</a:t>
                      </a:r>
                      <a:r>
                        <a:rPr lang="en-US" sz="2000" b="1" baseline="0" dirty="0" smtClean="0">
                          <a:latin typeface="+mj-lt"/>
                        </a:rPr>
                        <a:t> coming from city going toward university road and </a:t>
                      </a:r>
                      <a:r>
                        <a:rPr lang="en-US" sz="2000" b="1" baseline="0" dirty="0" err="1" smtClean="0">
                          <a:latin typeface="+mj-lt"/>
                        </a:rPr>
                        <a:t>Shama</a:t>
                      </a:r>
                      <a:r>
                        <a:rPr lang="en-US" sz="2000" b="1" baseline="0" dirty="0" smtClean="0">
                          <a:latin typeface="+mj-lt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+mj-lt"/>
                        </a:rPr>
                        <a:t>chowk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287069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2673623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747156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Sargodha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46942"/>
            <a:ext cx="8328355" cy="5672858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3250389" y="1602285"/>
            <a:ext cx="331011" cy="60751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9559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0710580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 Lahore road Site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FTCF:Traffic</a:t>
                      </a:r>
                      <a:r>
                        <a:rPr lang="en-US" sz="2000" b="1" dirty="0" smtClean="0">
                          <a:latin typeface="+mj-lt"/>
                        </a:rPr>
                        <a:t> coming from Lahore</a:t>
                      </a:r>
                      <a:r>
                        <a:rPr lang="en-US" sz="2000" b="1" baseline="0" dirty="0" smtClean="0">
                          <a:latin typeface="+mj-lt"/>
                        </a:rPr>
                        <a:t> going towards university road and city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369119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8729185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7922294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:175,000/-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Sargodha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063485" cy="570768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1510285" y="1602285"/>
            <a:ext cx="400523" cy="60751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6244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5115906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Old Bridge Rex</a:t>
                      </a:r>
                      <a:r>
                        <a:rPr lang="en-US" sz="2000" b="1" baseline="0" dirty="0" smtClean="0">
                          <a:latin typeface="+mj-lt"/>
                        </a:rPr>
                        <a:t> Marriage Hall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FTCF:Traffic</a:t>
                      </a:r>
                      <a:r>
                        <a:rPr lang="en-US" sz="2000" b="1" baseline="0" dirty="0" smtClean="0">
                          <a:latin typeface="+mj-lt"/>
                        </a:rPr>
                        <a:t> coming from city and going towards </a:t>
                      </a:r>
                      <a:r>
                        <a:rPr lang="en-US" sz="2000" b="1" baseline="0" dirty="0" err="1" smtClean="0">
                          <a:latin typeface="+mj-lt"/>
                        </a:rPr>
                        <a:t>qenchi</a:t>
                      </a:r>
                      <a:r>
                        <a:rPr lang="en-US" sz="2000" b="1" baseline="0" dirty="0" smtClean="0">
                          <a:latin typeface="+mj-lt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+mj-lt"/>
                        </a:rPr>
                        <a:t>mor</a:t>
                      </a:r>
                      <a:r>
                        <a:rPr lang="en-US" sz="2000" b="1" baseline="0" dirty="0" smtClean="0">
                          <a:latin typeface="+mj-lt"/>
                        </a:rPr>
                        <a:t> and Lahore 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47930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0178062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0217346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Sargodha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28600"/>
            <a:ext cx="8523854" cy="592132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495800" y="1977705"/>
            <a:ext cx="400523" cy="60751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48600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5138740"/>
              </p:ext>
            </p:extLst>
          </p:nvPr>
        </p:nvGraphicFramePr>
        <p:xfrm>
          <a:off x="152400" y="6205728"/>
          <a:ext cx="12409170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692"/>
                <a:gridCol w="8849478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Old Bridge </a:t>
                      </a:r>
                      <a:r>
                        <a:rPr lang="en-US" sz="2000" b="1" dirty="0" err="1" smtClean="0">
                          <a:latin typeface="+mj-lt"/>
                        </a:rPr>
                        <a:t>Neelam</a:t>
                      </a:r>
                      <a:r>
                        <a:rPr lang="en-US" sz="2000" b="1" baseline="0" dirty="0" smtClean="0">
                          <a:latin typeface="+mj-lt"/>
                        </a:rPr>
                        <a:t> Cinema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FTCF:Traffic</a:t>
                      </a:r>
                      <a:r>
                        <a:rPr lang="en-US" sz="2000" b="1" baseline="0" dirty="0" smtClean="0">
                          <a:latin typeface="+mj-lt"/>
                        </a:rPr>
                        <a:t> coming from city and going towards </a:t>
                      </a:r>
                      <a:r>
                        <a:rPr lang="en-US" sz="2000" b="1" baseline="0" dirty="0" err="1" smtClean="0">
                          <a:latin typeface="+mj-lt"/>
                        </a:rPr>
                        <a:t>qenchi</a:t>
                      </a:r>
                      <a:r>
                        <a:rPr lang="en-US" sz="2000" b="1" baseline="0" dirty="0" smtClean="0">
                          <a:latin typeface="+mj-lt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+mj-lt"/>
                        </a:rPr>
                        <a:t>mor</a:t>
                      </a:r>
                      <a:r>
                        <a:rPr lang="en-US" sz="2000" b="1" baseline="0" dirty="0" smtClean="0">
                          <a:latin typeface="+mj-lt"/>
                        </a:rPr>
                        <a:t> and Lahore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204058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7712739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406965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Sargodha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27" y="152400"/>
            <a:ext cx="8050073" cy="5848495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3180877" y="1905000"/>
            <a:ext cx="400523" cy="60751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8335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1138195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Satellite town chock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 </a:t>
                      </a:r>
                      <a:r>
                        <a:rPr lang="en-US" sz="2000" b="1" dirty="0" err="1" smtClean="0">
                          <a:latin typeface="+mj-lt"/>
                        </a:rPr>
                        <a:t>FTCF:Traffic</a:t>
                      </a:r>
                      <a:r>
                        <a:rPr lang="en-US" sz="2000" b="1" dirty="0" smtClean="0">
                          <a:latin typeface="+mj-lt"/>
                        </a:rPr>
                        <a:t> coming from </a:t>
                      </a:r>
                      <a:r>
                        <a:rPr lang="en-US" sz="2000" b="1" dirty="0" err="1" smtClean="0">
                          <a:latin typeface="+mj-lt"/>
                        </a:rPr>
                        <a:t>Chung</a:t>
                      </a:r>
                      <a:r>
                        <a:rPr lang="en-US" sz="2000" b="1" baseline="0" dirty="0" err="1" smtClean="0">
                          <a:latin typeface="+mj-lt"/>
                        </a:rPr>
                        <a:t>i</a:t>
                      </a:r>
                      <a:r>
                        <a:rPr lang="en-US" sz="2000" b="1" baseline="0" dirty="0" smtClean="0">
                          <a:latin typeface="+mj-lt"/>
                        </a:rPr>
                        <a:t> # 9 and going towards city Sargodha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101935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8889284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402695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Sargodha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28600"/>
            <a:ext cx="8523854" cy="588997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4419600" y="1754685"/>
            <a:ext cx="331011" cy="60751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27048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6945603"/>
              </p:ext>
            </p:extLst>
          </p:nvPr>
        </p:nvGraphicFramePr>
        <p:xfrm>
          <a:off x="76201" y="6205728"/>
          <a:ext cx="12485370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550"/>
                <a:gridCol w="890382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Main </a:t>
                      </a:r>
                      <a:r>
                        <a:rPr lang="en-US" sz="2000" b="1" dirty="0" err="1" smtClean="0"/>
                        <a:t>Shama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chowk</a:t>
                      </a:r>
                      <a:r>
                        <a:rPr lang="en-US" sz="2000" b="1" dirty="0" smtClean="0"/>
                        <a:t> Site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r>
                        <a:rPr lang="en-US" sz="2000" b="1" dirty="0" smtClean="0"/>
                        <a:t>FTCF: </a:t>
                      </a:r>
                      <a:r>
                        <a:rPr lang="en-US" sz="2000" b="1" dirty="0" err="1" smtClean="0"/>
                        <a:t>Shama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chowk</a:t>
                      </a:r>
                      <a:r>
                        <a:rPr lang="en-US" sz="2000" b="1" dirty="0" smtClean="0"/>
                        <a:t> roundabout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769695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2405241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1735672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Sargodha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04800"/>
            <a:ext cx="8019898" cy="568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58384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8142081"/>
              </p:ext>
            </p:extLst>
          </p:nvPr>
        </p:nvGraphicFramePr>
        <p:xfrm>
          <a:off x="310997" y="6281928"/>
          <a:ext cx="12262003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7233"/>
                <a:gridCol w="768477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University</a:t>
                      </a:r>
                      <a:r>
                        <a:rPr lang="en-US" sz="2000" b="1" baseline="0" dirty="0" smtClean="0">
                          <a:latin typeface="+mj-lt"/>
                        </a:rPr>
                        <a:t> road opposite </a:t>
                      </a:r>
                      <a:r>
                        <a:rPr lang="en-US" sz="2000" b="1" baseline="0" dirty="0" err="1" smtClean="0">
                          <a:latin typeface="+mj-lt"/>
                        </a:rPr>
                        <a:t>Rahman</a:t>
                      </a:r>
                      <a:r>
                        <a:rPr lang="en-US" sz="2000" b="1" baseline="0" dirty="0" smtClean="0">
                          <a:latin typeface="+mj-lt"/>
                        </a:rPr>
                        <a:t> Plaza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+mj-lt"/>
                        </a:rPr>
                        <a:t>FTCF:</a:t>
                      </a:r>
                      <a:r>
                        <a:rPr lang="en-US" sz="2000" b="1" baseline="0" dirty="0" err="1" smtClean="0">
                          <a:latin typeface="+mj-lt"/>
                        </a:rPr>
                        <a:t>Traffic</a:t>
                      </a:r>
                      <a:r>
                        <a:rPr lang="en-US" sz="2000" b="1" baseline="0" dirty="0" smtClean="0">
                          <a:latin typeface="+mj-lt"/>
                        </a:rPr>
                        <a:t> coming from 47 pull going towards Khayyam chock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2785368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9970731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155122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Sargodha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8600"/>
            <a:ext cx="8523854" cy="5791200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 rot="3124206">
            <a:off x="4719665" y="2306113"/>
            <a:ext cx="364112" cy="55228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8093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821</TotalTime>
  <Words>423</Words>
  <Application>Microsoft Office PowerPoint</Application>
  <PresentationFormat>Custom</PresentationFormat>
  <Paragraphs>143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junaid</dc:creator>
  <cp:lastModifiedBy>MR</cp:lastModifiedBy>
  <cp:revision>539</cp:revision>
  <dcterms:created xsi:type="dcterms:W3CDTF">2006-08-16T00:00:00Z</dcterms:created>
  <dcterms:modified xsi:type="dcterms:W3CDTF">2020-07-25T10:19:06Z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397109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S8.2.0</vt:lpwstr>
  </property>
</Properties>
</file>