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8" r:id="rId2"/>
    <p:sldId id="359" r:id="rId3"/>
    <p:sldId id="357" r:id="rId4"/>
    <p:sldId id="361" r:id="rId5"/>
    <p:sldId id="362" r:id="rId6"/>
    <p:sldId id="363" r:id="rId7"/>
    <p:sldId id="360" r:id="rId8"/>
    <p:sldId id="364" r:id="rId9"/>
    <p:sldId id="365" r:id="rId10"/>
    <p:sldId id="366" r:id="rId11"/>
    <p:sldId id="367" r:id="rId12"/>
    <p:sldId id="368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56" r:id="rId31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80" y="-876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35232"/>
              </p:ext>
            </p:extLst>
          </p:nvPr>
        </p:nvGraphicFramePr>
        <p:xfrm>
          <a:off x="228600" y="6281928"/>
          <a:ext cx="1226200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782"/>
                <a:gridCol w="10674221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Aziz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Shaheed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AddaComing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From.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Saddar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Bazar. Going to Kashmir road,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1736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436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3471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IMG_20140807_114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228600"/>
            <a:ext cx="879763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395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68092"/>
              </p:ext>
            </p:extLst>
          </p:nvPr>
        </p:nvGraphicFramePr>
        <p:xfrm>
          <a:off x="299567" y="5977128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033"/>
                <a:gridCol w="103568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baseline="0" dirty="0" smtClean="0">
                          <a:latin typeface="+mj-lt"/>
                        </a:rPr>
                        <a:t>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City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Enterance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DaskaComing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From.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Daska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Going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Defence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road,Kashmir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Aziz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Shaheed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5507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226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1572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pulaik sialkot 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8312727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472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54462"/>
              </p:ext>
            </p:extLst>
          </p:nvPr>
        </p:nvGraphicFramePr>
        <p:xfrm>
          <a:off x="299566" y="5977128"/>
          <a:ext cx="1226200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54"/>
                <a:gridCol w="10486649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Pakistan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Aziz Shaheed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Ptcl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)Coming from.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Mahmood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Ghaznvi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Going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Ghanta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Chowk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V  Mall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Ghalib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03384"/>
              </p:ext>
            </p:extLst>
          </p:nvPr>
        </p:nvGraphicFramePr>
        <p:xfrm>
          <a:off x="9108115" y="2615185"/>
          <a:ext cx="3440430" cy="35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23090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121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1922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AZIZ SHAHEED ROAD SIALKOT CANTT PAKISTAN CHO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831272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1486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42851"/>
              </p:ext>
            </p:extLst>
          </p:nvPr>
        </p:nvGraphicFramePr>
        <p:xfrm>
          <a:off x="152400" y="6019800"/>
          <a:ext cx="1219723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33"/>
                <a:gridCol w="105156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Brdige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Circular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road.Going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saddar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Cantt,Aziz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Shaheed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Cantt,Kh.Safdar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8310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093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4640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Documents and Settings\user\Desktop\DSCN8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618"/>
            <a:ext cx="8806997" cy="57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330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03111"/>
              </p:ext>
            </p:extLst>
          </p:nvPr>
        </p:nvGraphicFramePr>
        <p:xfrm>
          <a:off x="299567" y="5977128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033"/>
                <a:gridCol w="103568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Bridge Coming from Circular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road.Going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saddar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Cantt,Aziz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Shaheed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Cantt,Kh.Safdar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2635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7157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7087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IMG-20150512-WA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231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59158"/>
              </p:ext>
            </p:extLst>
          </p:nvPr>
        </p:nvGraphicFramePr>
        <p:xfrm>
          <a:off x="299567" y="5977128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633"/>
                <a:gridCol w="105092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Kashmir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Coming From.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Daska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Going to Aziz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Shaheed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Clover Plaza, Paris Road,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Kh.Safdar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8477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16471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6433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IMG-20150821-WA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773"/>
            <a:ext cx="8312727" cy="560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23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87756"/>
              </p:ext>
            </p:extLst>
          </p:nvPr>
        </p:nvGraphicFramePr>
        <p:xfrm>
          <a:off x="299567" y="5867400"/>
          <a:ext cx="11809847" cy="11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633"/>
                <a:gridCol w="105092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Drama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Wala Chowk /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Alama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Iqbal Chowk. From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PARIS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Tripple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View Site.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Coimng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from Paris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Going to Railway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Bridge,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Ramtalai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Mujahid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2071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47x16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8288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6919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:150,000/-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Dramma Wala 45x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382"/>
            <a:ext cx="8312727" cy="53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28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7301"/>
              </p:ext>
            </p:extLst>
          </p:nvPr>
        </p:nvGraphicFramePr>
        <p:xfrm>
          <a:off x="299567" y="5916168"/>
          <a:ext cx="12197233" cy="11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96"/>
                <a:gridCol w="1077523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Drama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Wala Chowk /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Alama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Iqbal Chowk. From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PARIS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Coimng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from Paris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Going to Railway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Bridge,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Ramtalai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Mujahid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034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7513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5273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I:\kaleem\e\Drama wala chowk samsung 20x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528"/>
            <a:ext cx="8312727" cy="54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89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21845"/>
              </p:ext>
            </p:extLst>
          </p:nvPr>
        </p:nvGraphicFramePr>
        <p:xfrm>
          <a:off x="299567" y="5900928"/>
          <a:ext cx="1226200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664"/>
                <a:gridCol w="10753339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Shell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Pump Chowk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Dawood Double view Coming from Paris Road  Going to Mahmood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Ghaznavi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rdAllama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Iqbal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Fatima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Park, Model Town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Khadim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Aziz Shaheed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7270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4556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9452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SHELL PUMP PARIS RD BONAN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45"/>
            <a:ext cx="8312727" cy="550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4920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33415"/>
              </p:ext>
            </p:extLst>
          </p:nvPr>
        </p:nvGraphicFramePr>
        <p:xfrm>
          <a:off x="299567" y="60198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33"/>
                <a:gridCol w="102044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Shell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Pump Chowk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SATRANGI Coming 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Fatima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Park , Going to Mahmood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Ghaznavi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rd,Aziz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Shaheed, Paris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Raod,Allama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Iqbal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Bhed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Pulli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5145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8677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2943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SHELL PUMP KH.SAFDAR ROAD CAN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773"/>
            <a:ext cx="8312727" cy="560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285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 smtClean="0"/>
              <a:t>Billboards in Sialkot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97145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80616"/>
              </p:ext>
            </p:extLst>
          </p:nvPr>
        </p:nvGraphicFramePr>
        <p:xfrm>
          <a:off x="299567" y="6096000"/>
          <a:ext cx="12262003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048"/>
                <a:gridCol w="10823955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+mj-lt"/>
                        </a:rPr>
                        <a:t>Silkot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cantt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Ghanta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Aziz Shaheed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Jinnah Bridge Saddar Bazar,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Kh.Safdar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Going to Covering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Shoping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Mall Main Markets 15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Mall,Clover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Plaza 8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, Aziz Shaheed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6806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1747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5669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:375,000/-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4" descr="C:\Documents and Settings\user\Desktop\ghanta gh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81000"/>
            <a:ext cx="86452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366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77429"/>
              </p:ext>
            </p:extLst>
          </p:nvPr>
        </p:nvGraphicFramePr>
        <p:xfrm>
          <a:off x="299567" y="5977128"/>
          <a:ext cx="1226200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312"/>
                <a:gridCol w="10990691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Khadim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Ali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Mandi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Phatik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: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Aalam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Shahab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Going to : Model town 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khawaja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safdar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road, Kashmir road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1679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0270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9084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khadam a_li road 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4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33371"/>
              </p:ext>
            </p:extLst>
          </p:nvPr>
        </p:nvGraphicFramePr>
        <p:xfrm>
          <a:off x="299567" y="6019800"/>
          <a:ext cx="1226200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664"/>
                <a:gridCol w="10753339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Shell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Pump Chowk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Paris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Allama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Iqbal Civil Chowk Going to Kashmir road,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Fatima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Park, Model Town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Khadim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Aziz Shaheed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470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25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7474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DSC_708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508"/>
            <a:ext cx="8312727" cy="55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16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60689"/>
              </p:ext>
            </p:extLst>
          </p:nvPr>
        </p:nvGraphicFramePr>
        <p:xfrm>
          <a:off x="299567" y="5977128"/>
          <a:ext cx="1226200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99"/>
                <a:gridCol w="1059510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Civil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Hospital Chowk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Bhed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Pulii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Saddar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Bazar.Going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Paris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shell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pump,Kashmir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Fatima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Park, Model Town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Khadim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3256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0104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3464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khwaja safder r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9078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74424"/>
              </p:ext>
            </p:extLst>
          </p:nvPr>
        </p:nvGraphicFramePr>
        <p:xfrm>
          <a:off x="228600" y="6053328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Town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Pulli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 Paris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Allama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Iqbal Civil Chowk Going to Kashmir road, Model Town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Khadim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Ali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8840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0898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8193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model town pu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7823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00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13334"/>
              </p:ext>
            </p:extLst>
          </p:nvPr>
        </p:nvGraphicFramePr>
        <p:xfrm>
          <a:off x="299567" y="6053328"/>
          <a:ext cx="1204483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945"/>
                <a:gridCol w="1056288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Aalam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ChowkComing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from Factory Area Shahab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roadGoing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Drama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wala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chowk, Kashmir road, Model Town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Khadim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Ali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0456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044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7568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4" descr="C:\Documents and Settings\user\Desktop\Aalam Chowk 45x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77770" cy="561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367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86136"/>
              </p:ext>
            </p:extLst>
          </p:nvPr>
        </p:nvGraphicFramePr>
        <p:xfrm>
          <a:off x="299567" y="5977128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233"/>
                <a:gridCol w="102806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Aziz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Shaheed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Ghanta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ChowkComing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from Jinnah Bridge Saddar Bazar,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Kh.Safdar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Going to Covering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Shoping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Mall Main Markets 15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Mall,Clover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Plaza 8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, Aziz Shaheed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8328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9177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4182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IMG-20160201-WA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7" y="259773"/>
            <a:ext cx="8499763" cy="545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447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343"/>
              </p:ext>
            </p:extLst>
          </p:nvPr>
        </p:nvGraphicFramePr>
        <p:xfrm>
          <a:off x="299567" y="5900928"/>
          <a:ext cx="1226200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664"/>
                <a:gridCol w="10753339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City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Entrance 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Pasrur,Narowal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Pasrur,Narowal,Aymanabad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Gulshan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park Going Circular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road,Jinnah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Bridge,saddar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Cantt,Aziz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Shaheed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Cantt,Kh.Safdar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6493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710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863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20160210_114144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49382"/>
            <a:ext cx="8465127" cy="546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3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59178"/>
              </p:ext>
            </p:extLst>
          </p:nvPr>
        </p:nvGraphicFramePr>
        <p:xfrm>
          <a:off x="299567" y="5977128"/>
          <a:ext cx="1212103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528"/>
                <a:gridCol w="10551505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Civil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Paris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road,Going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Saddar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Bazar,Aziz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Shaheed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Jinnah Bridge,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Comissioner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7584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8862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5874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Civil Chowk Kh. Safdar 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218"/>
            <a:ext cx="8312727" cy="54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797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68195"/>
              </p:ext>
            </p:extLst>
          </p:nvPr>
        </p:nvGraphicFramePr>
        <p:xfrm>
          <a:off x="299567" y="5977128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033"/>
                <a:gridCol w="103568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+mj-lt"/>
                        </a:rPr>
                        <a:t>Silkot</a:t>
                      </a: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Jail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Bus Stand Coming 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Kashmir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Road,Going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Jail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Kutchery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Chowk, Drama Wala chowk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3452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8825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8488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user\Desktop\Jail Chowk Bus St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308"/>
            <a:ext cx="8548095" cy="553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0885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43257"/>
              </p:ext>
            </p:extLst>
          </p:nvPr>
        </p:nvGraphicFramePr>
        <p:xfrm>
          <a:off x="299567" y="6281928"/>
          <a:ext cx="1212103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633"/>
                <a:gridCol w="96774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Sublime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Sialkot Facing traffic  coming from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Daska,Gujranwala,Lahore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468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7362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024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23.019\Sublime Chowk... Lakhani Zainab Chut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452255" y="1143000"/>
            <a:ext cx="400523" cy="55228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9481"/>
              </p:ext>
            </p:extLst>
          </p:nvPr>
        </p:nvGraphicFramePr>
        <p:xfrm>
          <a:off x="299567" y="5943600"/>
          <a:ext cx="12197233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33"/>
                <a:gridCol w="105918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Airport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Wazirabad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Road(Near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Dryport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Facing traffic coming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 Islamabad,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Wazirabad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jehlum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7930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7516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0797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:450,000/-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Pakiza\Desktop\90x30 S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382"/>
            <a:ext cx="8458200" cy="546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18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12874"/>
              </p:ext>
            </p:extLst>
          </p:nvPr>
        </p:nvGraphicFramePr>
        <p:xfrm>
          <a:off x="299567" y="6083808"/>
          <a:ext cx="11809847" cy="107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33"/>
                <a:gridCol w="101282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latin typeface="+mj-lt"/>
                        </a:rPr>
                        <a:t>FTCF</a:t>
                      </a:r>
                      <a:r>
                        <a:rPr lang="en-US" sz="2000" b="0" dirty="0" smtClean="0">
                          <a:latin typeface="+mj-lt"/>
                        </a:rPr>
                        <a:t>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Division Clover Plaza Welfare Shops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1" u="none" dirty="0" smtClean="0">
                          <a:latin typeface="+mj-lt"/>
                        </a:rPr>
                        <a:t>with Dual Visibility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Mahmood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Ghaznvi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Coming From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City MARKET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6942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9972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8305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:325,000/-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6" descr="C:\Documents and Settings\user\Desktop\20160110_165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7" y="152400"/>
            <a:ext cx="874690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411880" y="1761422"/>
            <a:ext cx="452720" cy="62415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3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98563"/>
              </p:ext>
            </p:extLst>
          </p:nvPr>
        </p:nvGraphicFramePr>
        <p:xfrm>
          <a:off x="299567" y="5943600"/>
          <a:ext cx="11809847" cy="11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433"/>
                <a:gridCol w="98234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Clover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Plaza 8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Welfare Shops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Nestle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Bunyad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Ghazi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Coming 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Mahmood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Ghazanvi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4367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273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008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5" descr="C:\Documents and Settings\user\Desktop\20160110_165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1272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40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6647"/>
              </p:ext>
            </p:extLst>
          </p:nvPr>
        </p:nvGraphicFramePr>
        <p:xfrm>
          <a:off x="299567" y="5916168"/>
          <a:ext cx="11809847" cy="11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33"/>
                <a:gridCol w="101282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Saddar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Bhed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Pulli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Kh.Safdar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Going to Aziz Shaheed Road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 Mall, Saddar Bazar , Clover Plaza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3599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32627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93641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5" descr="C:\Documents and Settings\user\Desktop\20151201_114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" y="214745"/>
            <a:ext cx="8659091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54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76296"/>
              </p:ext>
            </p:extLst>
          </p:nvPr>
        </p:nvGraphicFramePr>
        <p:xfrm>
          <a:off x="299567" y="5916168"/>
          <a:ext cx="11809847" cy="11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833"/>
                <a:gridCol w="100520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 </a:t>
                      </a:r>
                      <a:r>
                        <a:rPr lang="en-US" sz="2000" b="1" dirty="0" err="1" smtClean="0">
                          <a:latin typeface="+mj-lt"/>
                        </a:rPr>
                        <a:t>cantt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Kh.Safdar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Near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Bhed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Pulli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Coming From Commissioner road. Going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Bhed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pulli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Saddar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Ghanta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  Mall.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484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8781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5483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IMG-20160412-WA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31272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62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31399"/>
              </p:ext>
            </p:extLst>
          </p:nvPr>
        </p:nvGraphicFramePr>
        <p:xfrm>
          <a:off x="299567" y="5791200"/>
          <a:ext cx="11809847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233"/>
                <a:gridCol w="102806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j-lt"/>
                        </a:rPr>
                        <a:t>Sialkot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FTCF: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Sublime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Chowk,CHINA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 / KASHMIR ROAD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FTCF :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Waziranabad,AIR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PORT DEFENCE ROAD GOING TOWARDS G.BUS STAND AND KFC AZIZ SHAHEED CANNT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4694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8142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8397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Sialkot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3" descr="C:\Documents and Settings\User\Desktop\kashmir road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909"/>
            <a:ext cx="8312727" cy="56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74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885</TotalTime>
  <Words>1091</Words>
  <Application>Microsoft Office PowerPoint</Application>
  <PresentationFormat>Custom</PresentationFormat>
  <Paragraphs>298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Dell</cp:lastModifiedBy>
  <cp:revision>590</cp:revision>
  <dcterms:created xsi:type="dcterms:W3CDTF">2006-08-16T00:00:00Z</dcterms:created>
  <dcterms:modified xsi:type="dcterms:W3CDTF">2019-06-27T09:03:09Z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